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64"/>
  </p:notesMasterIdLst>
  <p:sldIdLst>
    <p:sldId id="257" r:id="rId3"/>
    <p:sldId id="258" r:id="rId4"/>
    <p:sldId id="300" r:id="rId5"/>
    <p:sldId id="346" r:id="rId6"/>
    <p:sldId id="303" r:id="rId7"/>
    <p:sldId id="304" r:id="rId8"/>
    <p:sldId id="362" r:id="rId9"/>
    <p:sldId id="363" r:id="rId10"/>
    <p:sldId id="393" r:id="rId11"/>
    <p:sldId id="389" r:id="rId12"/>
    <p:sldId id="388" r:id="rId13"/>
    <p:sldId id="375" r:id="rId14"/>
    <p:sldId id="376" r:id="rId15"/>
    <p:sldId id="391" r:id="rId16"/>
    <p:sldId id="396" r:id="rId17"/>
    <p:sldId id="378" r:id="rId18"/>
    <p:sldId id="419" r:id="rId19"/>
    <p:sldId id="395" r:id="rId20"/>
    <p:sldId id="410" r:id="rId21"/>
    <p:sldId id="371" r:id="rId22"/>
    <p:sldId id="262" r:id="rId23"/>
    <p:sldId id="359" r:id="rId24"/>
    <p:sldId id="358" r:id="rId25"/>
    <p:sldId id="415" r:id="rId26"/>
    <p:sldId id="370" r:id="rId27"/>
    <p:sldId id="416" r:id="rId28"/>
    <p:sldId id="417" r:id="rId29"/>
    <p:sldId id="367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259" r:id="rId41"/>
    <p:sldId id="386" r:id="rId42"/>
    <p:sldId id="387" r:id="rId43"/>
    <p:sldId id="390" r:id="rId44"/>
    <p:sldId id="392" r:id="rId45"/>
    <p:sldId id="394" r:id="rId46"/>
    <p:sldId id="408" r:id="rId47"/>
    <p:sldId id="409" r:id="rId48"/>
    <p:sldId id="407" r:id="rId49"/>
    <p:sldId id="412" r:id="rId50"/>
    <p:sldId id="414" r:id="rId51"/>
    <p:sldId id="368" r:id="rId52"/>
    <p:sldId id="381" r:id="rId53"/>
    <p:sldId id="383" r:id="rId54"/>
    <p:sldId id="384" r:id="rId55"/>
    <p:sldId id="385" r:id="rId56"/>
    <p:sldId id="382" r:id="rId57"/>
    <p:sldId id="413" r:id="rId58"/>
    <p:sldId id="309" r:id="rId59"/>
    <p:sldId id="313" r:id="rId60"/>
    <p:sldId id="319" r:id="rId61"/>
    <p:sldId id="418" r:id="rId62"/>
    <p:sldId id="369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영환/SGS DevCamp" initials="신D" lastIdx="3" clrIdx="0">
    <p:extLst>
      <p:ext uri="{19B8F6BF-5375-455C-9EA6-DF929625EA0E}">
        <p15:presenceInfo xmlns:p15="http://schemas.microsoft.com/office/powerpoint/2012/main" xmlns="" userId="S::younghshin@smilegate.com::dfc41117-1df7-4003-b5bb-5a017d1815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41C"/>
    <a:srgbClr val="0C3459"/>
    <a:srgbClr val="5E5E5E"/>
    <a:srgbClr val="79797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A548D-6827-D684-FBD2-DED997D1B2C6}" v="3382" dt="2021-02-06T14:56:48.203"/>
    <p1510:client id="{0B626A05-4110-C818-11B1-9B152666AD97}" v="3" dt="2021-02-06T14:29:45.684"/>
    <p1510:client id="{2DE47051-4E5F-429E-AB6D-8FCAC027C9EB}" v="622" dt="2021-02-06T14:57:43.560"/>
    <p1510:client id="{56049C98-A54F-73C2-A6FA-95736EE13279}" v="57" dt="2021-02-06T06:16:04.444"/>
    <p1510:client id="{5A1F2459-7ED6-DC8E-95BD-4A67A9168D12}" v="2295" dt="2021-02-06T14:57:50.301"/>
    <p1510:client id="{5FEE2773-F64F-54B6-ED46-6C91D7D22922}" v="3" dt="2021-02-06T14:38:04.716"/>
    <p1510:client id="{7A0974F4-C365-A5C3-9756-AAC6CBA0BA0B}" v="856" dt="2021-02-06T00:04:36.077"/>
    <p1510:client id="{7A11802D-4F42-9C89-B95D-EA8D5DD4C2A4}" v="662" dt="2021-02-06T11:52:29.117"/>
    <p1510:client id="{7BB78B71-99AE-AB2C-9045-8742F009B72B}" v="153" dt="2021-02-06T14:27:18.123"/>
    <p1510:client id="{A4470C89-A5BA-5CF7-37B4-C39D911D7EDB}" v="426" dt="2021-02-06T06:19:32.624"/>
    <p1510:client id="{E3546C78-C713-88A8-2992-45F6794F8000}" v="272" dt="2021-02-06T14:57:49.408"/>
    <p1510:client id="{FF4EDE23-A38F-73F6-1B0D-E15446C7EB8D}" v="33" dt="2021-02-06T08:46:26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-1752" y="-112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소현C/SGS DevCamp" userId="S::shparkc@smilegate.com::b6ded9f9-1722-4edd-8dba-128b08e80a16" providerId="AD" clId="Web-{649146EF-3BEE-05F0-232E-8C4A74E69E24}"/>
    <pc:docChg chg="modSld">
      <pc:chgData name="박소현C/SGS DevCamp" userId="S::shparkc@smilegate.com::b6ded9f9-1722-4edd-8dba-128b08e80a16" providerId="AD" clId="Web-{649146EF-3BEE-05F0-232E-8C4A74E69E24}" dt="2020-12-28T05:48:27.157" v="45" actId="20577"/>
      <pc:docMkLst>
        <pc:docMk/>
      </pc:docMkLst>
      <pc:sldChg chg="modSp">
        <pc:chgData name="박소현C/SGS DevCamp" userId="S::shparkc@smilegate.com::b6ded9f9-1722-4edd-8dba-128b08e80a16" providerId="AD" clId="Web-{649146EF-3BEE-05F0-232E-8C4A74E69E24}" dt="2020-12-28T05:48:26.407" v="44" actId="20577"/>
        <pc:sldMkLst>
          <pc:docMk/>
          <pc:sldMk cId="3637494135" sldId="314"/>
        </pc:sldMkLst>
        <pc:spChg chg="mod">
          <ac:chgData name="박소현C/SGS DevCamp" userId="S::shparkc@smilegate.com::b6ded9f9-1722-4edd-8dba-128b08e80a16" providerId="AD" clId="Web-{649146EF-3BEE-05F0-232E-8C4A74E69E24}" dt="2020-12-28T05:48:26.407" v="44" actId="20577"/>
          <ac:spMkLst>
            <pc:docMk/>
            <pc:sldMk cId="3637494135" sldId="314"/>
            <ac:spMk id="6" creationId="{32C621B5-3F95-2246-90BF-92CE53F86F86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07.563" v="35" actId="20577"/>
        <pc:sldMkLst>
          <pc:docMk/>
          <pc:sldMk cId="4005447557" sldId="315"/>
        </pc:sldMkLst>
        <pc:spChg chg="mod">
          <ac:chgData name="박소현C/SGS DevCamp" userId="S::shparkc@smilegate.com::b6ded9f9-1722-4edd-8dba-128b08e80a16" providerId="AD" clId="Web-{649146EF-3BEE-05F0-232E-8C4A74E69E24}" dt="2020-12-28T05:48:07.563" v="35" actId="20577"/>
          <ac:spMkLst>
            <pc:docMk/>
            <pc:sldMk cId="4005447557" sldId="315"/>
            <ac:spMk id="40" creationId="{C5EBC99F-3C05-364B-99E4-3FAB47C3E550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01.266" v="31" actId="20577"/>
        <pc:sldMkLst>
          <pc:docMk/>
          <pc:sldMk cId="2207968073" sldId="316"/>
        </pc:sldMkLst>
        <pc:spChg chg="mod">
          <ac:chgData name="박소현C/SGS DevCamp" userId="S::shparkc@smilegate.com::b6ded9f9-1722-4edd-8dba-128b08e80a16" providerId="AD" clId="Web-{649146EF-3BEE-05F0-232E-8C4A74E69E24}" dt="2020-12-28T05:48:01.266" v="31" actId="20577"/>
          <ac:spMkLst>
            <pc:docMk/>
            <pc:sldMk cId="2207968073" sldId="316"/>
            <ac:spMk id="39" creationId="{074CE6E6-4044-3D44-81EA-7841EDE317EC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12.156" v="38" actId="20577"/>
        <pc:sldMkLst>
          <pc:docMk/>
          <pc:sldMk cId="1252459933" sldId="318"/>
        </pc:sldMkLst>
        <pc:spChg chg="mod">
          <ac:chgData name="박소현C/SGS DevCamp" userId="S::shparkc@smilegate.com::b6ded9f9-1722-4edd-8dba-128b08e80a16" providerId="AD" clId="Web-{649146EF-3BEE-05F0-232E-8C4A74E69E24}" dt="2020-12-28T05:48:12.156" v="38" actId="20577"/>
          <ac:spMkLst>
            <pc:docMk/>
            <pc:sldMk cId="1252459933" sldId="318"/>
            <ac:spMk id="25" creationId="{A92AEE3D-317D-C043-968C-38FA84919DC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50.156" v="28" actId="20577"/>
        <pc:sldMkLst>
          <pc:docMk/>
          <pc:sldMk cId="234558459" sldId="322"/>
        </pc:sldMkLst>
        <pc:spChg chg="mod">
          <ac:chgData name="박소현C/SGS DevCamp" userId="S::shparkc@smilegate.com::b6ded9f9-1722-4edd-8dba-128b08e80a16" providerId="AD" clId="Web-{649146EF-3BEE-05F0-232E-8C4A74E69E24}" dt="2020-12-28T05:47:50.156" v="28" actId="20577"/>
          <ac:spMkLst>
            <pc:docMk/>
            <pc:sldMk cId="234558459" sldId="322"/>
            <ac:spMk id="2" creationId="{90588D00-AA85-5D42-A472-469DDEAC73C8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45.812" v="26" actId="20577"/>
        <pc:sldMkLst>
          <pc:docMk/>
          <pc:sldMk cId="3794357180" sldId="323"/>
        </pc:sldMkLst>
        <pc:spChg chg="mod">
          <ac:chgData name="박소현C/SGS DevCamp" userId="S::shparkc@smilegate.com::b6ded9f9-1722-4edd-8dba-128b08e80a16" providerId="AD" clId="Web-{649146EF-3BEE-05F0-232E-8C4A74E69E24}" dt="2020-12-28T05:47:45.812" v="26" actId="20577"/>
          <ac:spMkLst>
            <pc:docMk/>
            <pc:sldMk cId="3794357180" sldId="323"/>
            <ac:spMk id="21" creationId="{D333E143-D1C5-E14C-91A5-38CC5B0730E6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35.812" v="23" actId="20577"/>
        <pc:sldMkLst>
          <pc:docMk/>
          <pc:sldMk cId="3109766900" sldId="324"/>
        </pc:sldMkLst>
        <pc:spChg chg="mod">
          <ac:chgData name="박소현C/SGS DevCamp" userId="S::shparkc@smilegate.com::b6ded9f9-1722-4edd-8dba-128b08e80a16" providerId="AD" clId="Web-{649146EF-3BEE-05F0-232E-8C4A74E69E24}" dt="2020-12-28T05:47:35.812" v="23" actId="20577"/>
          <ac:spMkLst>
            <pc:docMk/>
            <pc:sldMk cId="3109766900" sldId="324"/>
            <ac:spMk id="21" creationId="{CAF11A55-C85F-3242-8A1F-1AAADB6FF8A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30.046" v="20" actId="20577"/>
        <pc:sldMkLst>
          <pc:docMk/>
          <pc:sldMk cId="1378819478" sldId="325"/>
        </pc:sldMkLst>
        <pc:spChg chg="mod">
          <ac:chgData name="박소현C/SGS DevCamp" userId="S::shparkc@smilegate.com::b6ded9f9-1722-4edd-8dba-128b08e80a16" providerId="AD" clId="Web-{649146EF-3BEE-05F0-232E-8C4A74E69E24}" dt="2020-12-28T05:47:30.046" v="20" actId="20577"/>
          <ac:spMkLst>
            <pc:docMk/>
            <pc:sldMk cId="1378819478" sldId="325"/>
            <ac:spMk id="21" creationId="{9BABED64-4ADA-F542-9967-24BD0179818E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25.499" v="17" actId="20577"/>
        <pc:sldMkLst>
          <pc:docMk/>
          <pc:sldMk cId="1923059870" sldId="326"/>
        </pc:sldMkLst>
        <pc:spChg chg="mod">
          <ac:chgData name="박소현C/SGS DevCamp" userId="S::shparkc@smilegate.com::b6ded9f9-1722-4edd-8dba-128b08e80a16" providerId="AD" clId="Web-{649146EF-3BEE-05F0-232E-8C4A74E69E24}" dt="2020-12-28T05:47:25.499" v="17" actId="20577"/>
          <ac:spMkLst>
            <pc:docMk/>
            <pc:sldMk cId="1923059870" sldId="326"/>
            <ac:spMk id="21" creationId="{978BA16F-DBB1-E641-8AE1-E9F7FC672BC1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17.140" v="14" actId="20577"/>
        <pc:sldMkLst>
          <pc:docMk/>
          <pc:sldMk cId="4107919197" sldId="327"/>
        </pc:sldMkLst>
        <pc:spChg chg="mod">
          <ac:chgData name="박소현C/SGS DevCamp" userId="S::shparkc@smilegate.com::b6ded9f9-1722-4edd-8dba-128b08e80a16" providerId="AD" clId="Web-{649146EF-3BEE-05F0-232E-8C4A74E69E24}" dt="2020-12-28T05:47:17.140" v="14" actId="20577"/>
          <ac:spMkLst>
            <pc:docMk/>
            <pc:sldMk cId="4107919197" sldId="327"/>
            <ac:spMk id="22" creationId="{87DA3AEC-7673-C740-8587-8E32B3EBDB0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09.671" v="11" actId="20577"/>
        <pc:sldMkLst>
          <pc:docMk/>
          <pc:sldMk cId="1558370389" sldId="328"/>
        </pc:sldMkLst>
        <pc:spChg chg="mod">
          <ac:chgData name="박소현C/SGS DevCamp" userId="S::shparkc@smilegate.com::b6ded9f9-1722-4edd-8dba-128b08e80a16" providerId="AD" clId="Web-{649146EF-3BEE-05F0-232E-8C4A74E69E24}" dt="2020-12-28T05:47:09.671" v="11" actId="20577"/>
          <ac:spMkLst>
            <pc:docMk/>
            <pc:sldMk cId="1558370389" sldId="328"/>
            <ac:spMk id="39" creationId="{70715772-9C38-5B47-83F3-C5BDABFFEB93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03.296" v="8" actId="20577"/>
        <pc:sldMkLst>
          <pc:docMk/>
          <pc:sldMk cId="2099079728" sldId="329"/>
        </pc:sldMkLst>
        <pc:spChg chg="mod">
          <ac:chgData name="박소현C/SGS DevCamp" userId="S::shparkc@smilegate.com::b6ded9f9-1722-4edd-8dba-128b08e80a16" providerId="AD" clId="Web-{649146EF-3BEE-05F0-232E-8C4A74E69E24}" dt="2020-12-28T05:47:03.296" v="8" actId="20577"/>
          <ac:spMkLst>
            <pc:docMk/>
            <pc:sldMk cId="2099079728" sldId="329"/>
            <ac:spMk id="22" creationId="{65FD0192-A9BE-6C4B-A223-4023AB4A7B6F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6:58.889" v="5" actId="20577"/>
        <pc:sldMkLst>
          <pc:docMk/>
          <pc:sldMk cId="4060136294" sldId="330"/>
        </pc:sldMkLst>
        <pc:spChg chg="mod">
          <ac:chgData name="박소현C/SGS DevCamp" userId="S::shparkc@smilegate.com::b6ded9f9-1722-4edd-8dba-128b08e80a16" providerId="AD" clId="Web-{649146EF-3BEE-05F0-232E-8C4A74E69E24}" dt="2020-12-28T05:46:58.889" v="5" actId="20577"/>
          <ac:spMkLst>
            <pc:docMk/>
            <pc:sldMk cId="4060136294" sldId="330"/>
            <ac:spMk id="21" creationId="{F96E0376-CC42-064D-8F10-93C925626437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6:43.311" v="1" actId="20577"/>
        <pc:sldMkLst>
          <pc:docMk/>
          <pc:sldMk cId="1802828399" sldId="331"/>
        </pc:sldMkLst>
        <pc:spChg chg="mod">
          <ac:chgData name="박소현C/SGS DevCamp" userId="S::shparkc@smilegate.com::b6ded9f9-1722-4edd-8dba-128b08e80a16" providerId="AD" clId="Web-{649146EF-3BEE-05F0-232E-8C4A74E69E24}" dt="2020-12-28T05:46:43.311" v="1" actId="20577"/>
          <ac:spMkLst>
            <pc:docMk/>
            <pc:sldMk cId="1802828399" sldId="331"/>
            <ac:spMk id="21" creationId="{A4A136DC-DA4F-B74D-92EA-C0FA515D0A0E}"/>
          </ac:spMkLst>
        </pc:spChg>
      </pc:sldChg>
    </pc:docChg>
  </pc:docChgLst>
  <pc:docChgLst>
    <pc:chgData name="신영환/SGS DevCamp" userId="S::younghshin@smilegate.com::dfc41117-1df7-4003-b5bb-5a017d18150b" providerId="AD" clId="Web-{1AE99BE3-ACAE-F21C-DDAB-B954516BA11D}"/>
    <pc:docChg chg="modSld">
      <pc:chgData name="신영환/SGS DevCamp" userId="S::younghshin@smilegate.com::dfc41117-1df7-4003-b5bb-5a017d18150b" providerId="AD" clId="Web-{1AE99BE3-ACAE-F21C-DDAB-B954516BA11D}" dt="2021-01-12T13:42:57.956" v="1117" actId="20577"/>
      <pc:docMkLst>
        <pc:docMk/>
      </pc:docMkLst>
      <pc:sldChg chg="modSp">
        <pc:chgData name="신영환/SGS DevCamp" userId="S::younghshin@smilegate.com::dfc41117-1df7-4003-b5bb-5a017d18150b" providerId="AD" clId="Web-{1AE99BE3-ACAE-F21C-DDAB-B954516BA11D}" dt="2021-01-12T13:37:39.480" v="1031" actId="20577"/>
        <pc:sldMkLst>
          <pc:docMk/>
          <pc:sldMk cId="3438314448" sldId="348"/>
        </pc:sldMkLst>
        <pc:spChg chg="mod">
          <ac:chgData name="신영환/SGS DevCamp" userId="S::younghshin@smilegate.com::dfc41117-1df7-4003-b5bb-5a017d18150b" providerId="AD" clId="Web-{1AE99BE3-ACAE-F21C-DDAB-B954516BA11D}" dt="2021-01-12T13:37:39.480" v="1031" actId="20577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신영환/SGS DevCamp" userId="S::younghshin@smilegate.com::dfc41117-1df7-4003-b5bb-5a017d18150b" providerId="AD" clId="Web-{1AE99BE3-ACAE-F21C-DDAB-B954516BA11D}" dt="2021-01-12T13:42:57.956" v="1117" actId="20577"/>
        <pc:sldMkLst>
          <pc:docMk/>
          <pc:sldMk cId="3438314448" sldId="349"/>
        </pc:sldMkLst>
        <pc:spChg chg="mod">
          <ac:chgData name="신영환/SGS DevCamp" userId="S::younghshin@smilegate.com::dfc41117-1df7-4003-b5bb-5a017d18150b" providerId="AD" clId="Web-{1AE99BE3-ACAE-F21C-DDAB-B954516BA11D}" dt="2021-01-12T13:42:57.956" v="1117" actId="20577"/>
          <ac:spMkLst>
            <pc:docMk/>
            <pc:sldMk cId="3438314448" sldId="349"/>
            <ac:spMk id="13" creationId="{2954C6E2-DEE0-46D6-9070-991246C727F0}"/>
          </ac:spMkLst>
        </pc:spChg>
      </pc:sldChg>
    </pc:docChg>
  </pc:docChgLst>
  <pc:docChgLst>
    <pc:chgData name="임영수C/SGS DevCamp" userId="S::yslimc@smilegate.com::1c75c7d7-5cc9-493e-8431-da483c63ddaa" providerId="AD" clId="Web-{DEA55664-3375-FDBE-6C48-59708E5A728D}"/>
    <pc:docChg chg="addSld modSld">
      <pc:chgData name="임영수C/SGS DevCamp" userId="S::yslimc@smilegate.com::1c75c7d7-5cc9-493e-8431-da483c63ddaa" providerId="AD" clId="Web-{DEA55664-3375-FDBE-6C48-59708E5A728D}" dt="2020-12-26T13:04:32.706" v="75"/>
      <pc:docMkLst>
        <pc:docMk/>
      </pc:docMkLst>
      <pc:sldChg chg="addSp modSp">
        <pc:chgData name="임영수C/SGS DevCamp" userId="S::yslimc@smilegate.com::1c75c7d7-5cc9-493e-8431-da483c63ddaa" providerId="AD" clId="Web-{DEA55664-3375-FDBE-6C48-59708E5A728D}" dt="2020-12-26T12:59:59.684" v="8" actId="1076"/>
        <pc:sldMkLst>
          <pc:docMk/>
          <pc:sldMk cId="4107919197" sldId="327"/>
        </pc:sldMkLst>
        <pc:picChg chg="add mod">
          <ac:chgData name="임영수C/SGS DevCamp" userId="S::yslimc@smilegate.com::1c75c7d7-5cc9-493e-8431-da483c63ddaa" providerId="AD" clId="Web-{DEA55664-3375-FDBE-6C48-59708E5A728D}" dt="2020-12-26T12:59:59.684" v="8" actId="1076"/>
          <ac:picMkLst>
            <pc:docMk/>
            <pc:sldMk cId="4107919197" sldId="327"/>
            <ac:picMk id="4" creationId="{B7A28D60-09D9-4871-AFA9-4F41EEF89BA7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1:21.577" v="27" actId="14100"/>
        <pc:sldMkLst>
          <pc:docMk/>
          <pc:sldMk cId="1558370389" sldId="328"/>
        </pc:sldMkLst>
        <pc:spChg chg="mod">
          <ac:chgData name="임영수C/SGS DevCamp" userId="S::yslimc@smilegate.com::1c75c7d7-5cc9-493e-8431-da483c63ddaa" providerId="AD" clId="Web-{DEA55664-3375-FDBE-6C48-59708E5A728D}" dt="2020-12-26T13:00:19.060" v="14" actId="20577"/>
          <ac:spMkLst>
            <pc:docMk/>
            <pc:sldMk cId="1558370389" sldId="328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DEA55664-3375-FDBE-6C48-59708E5A728D}" dt="2020-12-26T13:00:49.404" v="20"/>
          <ac:picMkLst>
            <pc:docMk/>
            <pc:sldMk cId="1558370389" sldId="328"/>
            <ac:picMk id="2" creationId="{5745B127-C753-42F2-B4D3-A19095134562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1:01.092" v="22" actId="1076"/>
          <ac:picMkLst>
            <pc:docMk/>
            <pc:sldMk cId="1558370389" sldId="328"/>
            <ac:picMk id="5" creationId="{4EDD24AA-1B20-4432-9CDC-C44966982352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1:21.577" v="27" actId="14100"/>
          <ac:picMkLst>
            <pc:docMk/>
            <pc:sldMk cId="1558370389" sldId="328"/>
            <ac:picMk id="6" creationId="{D11B2BFA-2D0F-44BA-B551-5E243C7A9715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2:01.343" v="39" actId="1076"/>
        <pc:sldMkLst>
          <pc:docMk/>
          <pc:sldMk cId="2099079728" sldId="329"/>
        </pc:sldMkLst>
        <pc:spChg chg="mod">
          <ac:chgData name="임영수C/SGS DevCamp" userId="S::yslimc@smilegate.com::1c75c7d7-5cc9-493e-8431-da483c63ddaa" providerId="AD" clId="Web-{DEA55664-3375-FDBE-6C48-59708E5A728D}" dt="2020-12-26T13:01:37.468" v="31" actId="20577"/>
          <ac:spMkLst>
            <pc:docMk/>
            <pc:sldMk cId="2099079728" sldId="329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EA55664-3375-FDBE-6C48-59708E5A728D}" dt="2020-12-26T13:02:01.343" v="39" actId="1076"/>
          <ac:picMkLst>
            <pc:docMk/>
            <pc:sldMk cId="2099079728" sldId="329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1:57.812" v="38"/>
          <ac:picMkLst>
            <pc:docMk/>
            <pc:sldMk cId="2099079728" sldId="329"/>
            <ac:picMk id="5" creationId="{4EDD24AA-1B20-4432-9CDC-C44966982352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1:47.749" v="35"/>
          <ac:picMkLst>
            <pc:docMk/>
            <pc:sldMk cId="2099079728" sldId="329"/>
            <ac:picMk id="6" creationId="{D11B2BFA-2D0F-44BA-B551-5E243C7A9715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3:41.705" v="61" actId="1076"/>
        <pc:sldMkLst>
          <pc:docMk/>
          <pc:sldMk cId="4060136294" sldId="330"/>
        </pc:sldMkLst>
        <pc:spChg chg="mod">
          <ac:chgData name="임영수C/SGS DevCamp" userId="S::yslimc@smilegate.com::1c75c7d7-5cc9-493e-8431-da483c63ddaa" providerId="AD" clId="Web-{DEA55664-3375-FDBE-6C48-59708E5A728D}" dt="2020-12-26T13:02:27.438" v="45" actId="20577"/>
          <ac:spMkLst>
            <pc:docMk/>
            <pc:sldMk cId="4060136294" sldId="330"/>
            <ac:spMk id="3" creationId="{16358280-275A-644E-8473-20D0E7725A5A}"/>
          </ac:spMkLst>
        </pc:spChg>
        <pc:picChg chg="add del">
          <ac:chgData name="임영수C/SGS DevCamp" userId="S::yslimc@smilegate.com::1c75c7d7-5cc9-493e-8431-da483c63ddaa" providerId="AD" clId="Web-{DEA55664-3375-FDBE-6C48-59708E5A728D}" dt="2020-12-26T13:03:27.204" v="57"/>
          <ac:picMkLst>
            <pc:docMk/>
            <pc:sldMk cId="4060136294" sldId="330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3:30.689" v="59"/>
          <ac:picMkLst>
            <pc:docMk/>
            <pc:sldMk cId="4060136294" sldId="330"/>
            <ac:picMk id="4" creationId="{B7A28D60-09D9-4871-AFA9-4F41EEF89BA7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3:41.705" v="61" actId="1076"/>
          <ac:picMkLst>
            <pc:docMk/>
            <pc:sldMk cId="4060136294" sldId="330"/>
            <ac:picMk id="5" creationId="{EDA1CF79-C580-44AE-89C8-5C3B97FAB65B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4:32.706" v="75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DEA55664-3375-FDBE-6C48-59708E5A728D}" dt="2020-12-26T13:03:53.986" v="68" actId="20577"/>
          <ac:spMkLst>
            <pc:docMk/>
            <pc:sldMk cId="1802828399" sldId="331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EA55664-3375-FDBE-6C48-59708E5A728D}" dt="2020-12-26T13:04:27.190" v="74" actId="1076"/>
          <ac:picMkLst>
            <pc:docMk/>
            <pc:sldMk cId="1802828399" sldId="331"/>
            <ac:picMk id="2" creationId="{BBB23DF6-A888-46D4-8A3F-DEA45353AF11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4:32.706" v="75"/>
          <ac:picMkLst>
            <pc:docMk/>
            <pc:sldMk cId="1802828399" sldId="331"/>
            <ac:picMk id="5" creationId="{EDA1CF79-C580-44AE-89C8-5C3B97FAB65B}"/>
          </ac:picMkLst>
        </pc:picChg>
      </pc:sldChg>
    </pc:docChg>
  </pc:docChgLst>
  <pc:docChgLst>
    <pc:chgData name="임영수C/SGS DevCamp" userId="S::yslimc@smilegate.com::1c75c7d7-5cc9-493e-8431-da483c63ddaa" providerId="AD" clId="Web-{91F7DF7B-EDBD-81D6-A862-B7098554D9EC}"/>
    <pc:docChg chg="modSld">
      <pc:chgData name="임영수C/SGS DevCamp" userId="S::yslimc@smilegate.com::1c75c7d7-5cc9-493e-8431-da483c63ddaa" providerId="AD" clId="Web-{91F7DF7B-EDBD-81D6-A862-B7098554D9EC}" dt="2021-01-12T07:43:55.627" v="65" actId="1076"/>
      <pc:docMkLst>
        <pc:docMk/>
      </pc:docMkLst>
      <pc:sldChg chg="addSp delSp modSp">
        <pc:chgData name="임영수C/SGS DevCamp" userId="S::yslimc@smilegate.com::1c75c7d7-5cc9-493e-8431-da483c63ddaa" providerId="AD" clId="Web-{91F7DF7B-EDBD-81D6-A862-B7098554D9EC}" dt="2021-01-12T07:43:55.627" v="65" actId="1076"/>
        <pc:sldMkLst>
          <pc:docMk/>
          <pc:sldMk cId="2852061777" sldId="301"/>
        </pc:sldMkLst>
        <pc:spChg chg="mod">
          <ac:chgData name="임영수C/SGS DevCamp" userId="S::yslimc@smilegate.com::1c75c7d7-5cc9-493e-8431-da483c63ddaa" providerId="AD" clId="Web-{91F7DF7B-EDBD-81D6-A862-B7098554D9EC}" dt="2021-01-12T06:10:06.786" v="56" actId="14100"/>
          <ac:spMkLst>
            <pc:docMk/>
            <pc:sldMk cId="2852061777" sldId="301"/>
            <ac:spMk id="5" creationId="{52336AFE-B77F-4B2D-A1D1-F6BA2620B363}"/>
          </ac:spMkLst>
        </pc:spChg>
        <pc:picChg chg="add mod">
          <ac:chgData name="임영수C/SGS DevCamp" userId="S::yslimc@smilegate.com::1c75c7d7-5cc9-493e-8431-da483c63ddaa" providerId="AD" clId="Web-{91F7DF7B-EDBD-81D6-A862-B7098554D9EC}" dt="2021-01-12T06:10:30.756" v="58" actId="1076"/>
          <ac:picMkLst>
            <pc:docMk/>
            <pc:sldMk cId="2852061777" sldId="301"/>
            <ac:picMk id="2" creationId="{EBC0FE17-D4A7-4498-8A19-2D62AFB3753A}"/>
          </ac:picMkLst>
        </pc:picChg>
        <pc:picChg chg="add mod">
          <ac:chgData name="임영수C/SGS DevCamp" userId="S::yslimc@smilegate.com::1c75c7d7-5cc9-493e-8431-da483c63ddaa" providerId="AD" clId="Web-{91F7DF7B-EDBD-81D6-A862-B7098554D9EC}" dt="2021-01-12T06:12:34.992" v="60" actId="1076"/>
          <ac:picMkLst>
            <pc:docMk/>
            <pc:sldMk cId="2852061777" sldId="301"/>
            <ac:picMk id="3" creationId="{8F7142B1-AA3A-4E3C-A8B6-6D9AF45A7239}"/>
          </ac:picMkLst>
        </pc:picChg>
        <pc:picChg chg="add mod">
          <ac:chgData name="임영수C/SGS DevCamp" userId="S::yslimc@smilegate.com::1c75c7d7-5cc9-493e-8431-da483c63ddaa" providerId="AD" clId="Web-{91F7DF7B-EDBD-81D6-A862-B7098554D9EC}" dt="2021-01-12T07:43:55.627" v="65" actId="1076"/>
          <ac:picMkLst>
            <pc:docMk/>
            <pc:sldMk cId="2852061777" sldId="301"/>
            <ac:picMk id="4" creationId="{862924AA-C43E-429A-888F-CDD88F3A8AEA}"/>
          </ac:picMkLst>
        </pc:picChg>
        <pc:picChg chg="del">
          <ac:chgData name="임영수C/SGS DevCamp" userId="S::yslimc@smilegate.com::1c75c7d7-5cc9-493e-8431-da483c63ddaa" providerId="AD" clId="Web-{91F7DF7B-EDBD-81D6-A862-B7098554D9EC}" dt="2021-01-12T06:09:35.083" v="0"/>
          <ac:picMkLst>
            <pc:docMk/>
            <pc:sldMk cId="2852061777" sldId="301"/>
            <ac:picMk id="7" creationId="{ABDCB672-792A-4D18-B78B-34683A30DF0C}"/>
          </ac:picMkLst>
        </pc:picChg>
      </pc:sldChg>
    </pc:docChg>
  </pc:docChgLst>
  <pc:docChgLst>
    <pc:chgData name="임영수C/SGS DevCamp" userId="S::yslimc@smilegate.com::1c75c7d7-5cc9-493e-8431-da483c63ddaa" providerId="AD" clId="Web-{5A1F2459-7ED6-DC8E-95BD-4A67A9168D12}"/>
    <pc:docChg chg="addSld delSld modSld">
      <pc:chgData name="임영수C/SGS DevCamp" userId="S::yslimc@smilegate.com::1c75c7d7-5cc9-493e-8431-da483c63ddaa" providerId="AD" clId="Web-{5A1F2459-7ED6-DC8E-95BD-4A67A9168D12}" dt="2021-02-06T14:57:50.301" v="1847" actId="1076"/>
      <pc:docMkLst>
        <pc:docMk/>
      </pc:docMkLst>
      <pc:sldChg chg="modSp">
        <pc:chgData name="임영수C/SGS DevCamp" userId="S::yslimc@smilegate.com::1c75c7d7-5cc9-493e-8431-da483c63ddaa" providerId="AD" clId="Web-{5A1F2459-7ED6-DC8E-95BD-4A67A9168D12}" dt="2021-02-06T13:56:22.474" v="35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5A1F2459-7ED6-DC8E-95BD-4A67A9168D12}" dt="2021-02-06T13:56:22.474" v="35" actId="20577"/>
          <ac:spMkLst>
            <pc:docMk/>
            <pc:sldMk cId="3438314448" sldId="259"/>
            <ac:spMk id="6" creationId="{C36D4F49-2942-4DDB-B1D9-1C7E355A888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3:55:37.942" v="26" actId="14100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5A1F2459-7ED6-DC8E-95BD-4A67A9168D12}" dt="2021-02-06T14:28:59.205" v="495" actId="20577"/>
        <pc:sldMkLst>
          <pc:docMk/>
          <pc:sldMk cId="2258732353" sldId="313"/>
        </pc:sldMkLst>
        <pc:spChg chg="mod">
          <ac:chgData name="임영수C/SGS DevCamp" userId="S::yslimc@smilegate.com::1c75c7d7-5cc9-493e-8431-da483c63ddaa" providerId="AD" clId="Web-{5A1F2459-7ED6-DC8E-95BD-4A67A9168D12}" dt="2021-02-06T14:28:59.205" v="495" actId="20577"/>
          <ac:spMkLst>
            <pc:docMk/>
            <pc:sldMk cId="2258732353" sldId="313"/>
            <ac:spMk id="2" creationId="{3B739C82-1BED-4F4B-A2DF-C5F803AF6BA5}"/>
          </ac:spMkLst>
        </pc:spChg>
      </pc:sldChg>
      <pc:sldChg chg="modSp">
        <pc:chgData name="임영수C/SGS DevCamp" userId="S::yslimc@smilegate.com::1c75c7d7-5cc9-493e-8431-da483c63ddaa" providerId="AD" clId="Web-{5A1F2459-7ED6-DC8E-95BD-4A67A9168D12}" dt="2021-02-06T13:49:03.355" v="8" actId="20577"/>
        <pc:sldMkLst>
          <pc:docMk/>
          <pc:sldMk cId="2012690515" sldId="358"/>
        </pc:sldMkLst>
        <pc:spChg chg="mod">
          <ac:chgData name="임영수C/SGS DevCamp" userId="S::yslimc@smilegate.com::1c75c7d7-5cc9-493e-8431-da483c63ddaa" providerId="AD" clId="Web-{5A1F2459-7ED6-DC8E-95BD-4A67A9168D12}" dt="2021-02-06T13:49:03.355" v="8" actId="20577"/>
          <ac:spMkLst>
            <pc:docMk/>
            <pc:sldMk cId="2012690515" sldId="358"/>
            <ac:spMk id="2" creationId="{C36D4F49-2942-4DDB-B1D9-1C7E355A8881}"/>
          </ac:spMkLst>
        </pc:spChg>
      </pc:sldChg>
      <pc:sldChg chg="del">
        <pc:chgData name="임영수C/SGS DevCamp" userId="S::yslimc@smilegate.com::1c75c7d7-5cc9-493e-8431-da483c63ddaa" providerId="AD" clId="Web-{5A1F2459-7ED6-DC8E-95BD-4A67A9168D12}" dt="2021-02-06T14:22:14.416" v="208"/>
        <pc:sldMkLst>
          <pc:docMk/>
          <pc:sldMk cId="2068839552" sldId="372"/>
        </pc:sldMkLst>
      </pc:sldChg>
      <pc:sldChg chg="del">
        <pc:chgData name="임영수C/SGS DevCamp" userId="S::yslimc@smilegate.com::1c75c7d7-5cc9-493e-8431-da483c63ddaa" providerId="AD" clId="Web-{5A1F2459-7ED6-DC8E-95BD-4A67A9168D12}" dt="2021-02-06T14:22:16.854" v="209"/>
        <pc:sldMkLst>
          <pc:docMk/>
          <pc:sldMk cId="2249700872" sldId="379"/>
        </pc:sldMkLst>
      </pc:sldChg>
      <pc:sldChg chg="addSp delSp modSp add replId">
        <pc:chgData name="임영수C/SGS DevCamp" userId="S::yslimc@smilegate.com::1c75c7d7-5cc9-493e-8431-da483c63ddaa" providerId="AD" clId="Web-{5A1F2459-7ED6-DC8E-95BD-4A67A9168D12}" dt="2021-02-06T14:12:39.715" v="104" actId="1076"/>
        <pc:sldMkLst>
          <pc:docMk/>
          <pc:sldMk cId="4100098498" sldId="386"/>
        </pc:sldMkLst>
        <pc:spChg chg="mod">
          <ac:chgData name="임영수C/SGS DevCamp" userId="S::yslimc@smilegate.com::1c75c7d7-5cc9-493e-8431-da483c63ddaa" providerId="AD" clId="Web-{5A1F2459-7ED6-DC8E-95BD-4A67A9168D12}" dt="2021-02-06T14:04:47.128" v="85" actId="1076"/>
          <ac:spMkLst>
            <pc:docMk/>
            <pc:sldMk cId="4100098498" sldId="386"/>
            <ac:spMk id="2" creationId="{C1A16FCC-EB3F-423D-A408-1BCFF5A92B4D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4:04:14.658" v="56"/>
          <ac:spMkLst>
            <pc:docMk/>
            <pc:sldMk cId="4100098498" sldId="386"/>
            <ac:spMk id="4" creationId="{82563115-F5D4-4379-85F4-72121A278B1C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04:26.955" v="70" actId="1076"/>
          <ac:spMkLst>
            <pc:docMk/>
            <pc:sldMk cId="4100098498" sldId="386"/>
            <ac:spMk id="9" creationId="{E670B3EE-0B59-459B-9B46-0F287E4B0689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3:58:21.949" v="43"/>
          <ac:spMkLst>
            <pc:docMk/>
            <pc:sldMk cId="4100098498" sldId="386"/>
            <ac:spMk id="10" creationId="{CB6C77D1-5C6D-4CB2-9CA0-D21FFCEFA75B}"/>
          </ac:spMkLst>
        </pc:spChg>
        <pc:spChg chg="del mod">
          <ac:chgData name="임영수C/SGS DevCamp" userId="S::yslimc@smilegate.com::1c75c7d7-5cc9-493e-8431-da483c63ddaa" providerId="AD" clId="Web-{5A1F2459-7ED6-DC8E-95BD-4A67A9168D12}" dt="2021-02-06T13:58:21.246" v="42"/>
          <ac:spMkLst>
            <pc:docMk/>
            <pc:sldMk cId="4100098498" sldId="386"/>
            <ac:spMk id="11" creationId="{771BE256-0300-468E-A6F4-622A77577F29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3:58:17.245" v="37"/>
          <ac:picMkLst>
            <pc:docMk/>
            <pc:sldMk cId="4100098498" sldId="386"/>
            <ac:picMk id="3" creationId="{90B7EECB-A8C2-45ED-966E-5BE60DB80A9B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3:58:18.074" v="40"/>
          <ac:picMkLst>
            <pc:docMk/>
            <pc:sldMk cId="4100098498" sldId="386"/>
            <ac:picMk id="5" creationId="{E9CE8B4A-1473-4BB1-9EAF-638B43C107D3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3:58:17.511" v="38"/>
          <ac:picMkLst>
            <pc:docMk/>
            <pc:sldMk cId="4100098498" sldId="386"/>
            <ac:picMk id="6" creationId="{14B135EC-5862-4A45-9F18-36A6E8B2337E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3:58:17.792" v="39"/>
          <ac:picMkLst>
            <pc:docMk/>
            <pc:sldMk cId="4100098498" sldId="386"/>
            <ac:picMk id="7" creationId="{39D47C59-38FE-4F46-97DF-B323E273B3D6}"/>
          </ac:picMkLst>
        </pc:picChg>
        <pc:picChg chg="add del mod">
          <ac:chgData name="임영수C/SGS DevCamp" userId="S::yslimc@smilegate.com::1c75c7d7-5cc9-493e-8431-da483c63ddaa" providerId="AD" clId="Web-{5A1F2459-7ED6-DC8E-95BD-4A67A9168D12}" dt="2021-02-06T14:02:20.453" v="48"/>
          <ac:picMkLst>
            <pc:docMk/>
            <pc:sldMk cId="4100098498" sldId="386"/>
            <ac:picMk id="8" creationId="{1586B238-C566-48C8-B8FB-91404C680B89}"/>
          </ac:picMkLst>
        </pc:picChg>
        <pc:picChg chg="add del mod">
          <ac:chgData name="임영수C/SGS DevCamp" userId="S::yslimc@smilegate.com::1c75c7d7-5cc9-493e-8431-da483c63ddaa" providerId="AD" clId="Web-{5A1F2459-7ED6-DC8E-95BD-4A67A9168D12}" dt="2021-02-06T14:03:27.814" v="52"/>
          <ac:picMkLst>
            <pc:docMk/>
            <pc:sldMk cId="4100098498" sldId="386"/>
            <ac:picMk id="12" creationId="{93A18846-E970-4FE3-B1C7-932CAB2B9C52}"/>
          </ac:picMkLst>
        </pc:picChg>
        <pc:picChg chg="add del mod">
          <ac:chgData name="임영수C/SGS DevCamp" userId="S::yslimc@smilegate.com::1c75c7d7-5cc9-493e-8431-da483c63ddaa" providerId="AD" clId="Web-{5A1F2459-7ED6-DC8E-95BD-4A67A9168D12}" dt="2021-02-06T14:05:06.831" v="88"/>
          <ac:picMkLst>
            <pc:docMk/>
            <pc:sldMk cId="4100098498" sldId="386"/>
            <ac:picMk id="13" creationId="{27F333E4-A558-4C70-AFCC-6C422265CD55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12:39.715" v="104" actId="1076"/>
          <ac:picMkLst>
            <pc:docMk/>
            <pc:sldMk cId="4100098498" sldId="386"/>
            <ac:picMk id="14" creationId="{9651B2F3-6CF1-412A-9B96-B74906A578A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14:57.733" v="147" actId="1076"/>
        <pc:sldMkLst>
          <pc:docMk/>
          <pc:sldMk cId="1915950708" sldId="387"/>
        </pc:sldMkLst>
        <pc:spChg chg="add mod">
          <ac:chgData name="임영수C/SGS DevCamp" userId="S::yslimc@smilegate.com::1c75c7d7-5cc9-493e-8431-da483c63ddaa" providerId="AD" clId="Web-{5A1F2459-7ED6-DC8E-95BD-4A67A9168D12}" dt="2021-02-06T14:13:19.513" v="138" actId="20577"/>
          <ac:spMkLst>
            <pc:docMk/>
            <pc:sldMk cId="1915950708" sldId="387"/>
            <ac:spMk id="4" creationId="{3889A1AA-7EB9-4A9D-87AE-CA0F54C03426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4:12:17.715" v="101"/>
          <ac:spMkLst>
            <pc:docMk/>
            <pc:sldMk cId="1915950708" sldId="387"/>
            <ac:spMk id="9" creationId="{E670B3EE-0B59-459B-9B46-0F287E4B0689}"/>
          </ac:spMkLst>
        </pc:spChg>
        <pc:picChg chg="add del mod">
          <ac:chgData name="임영수C/SGS DevCamp" userId="S::yslimc@smilegate.com::1c75c7d7-5cc9-493e-8431-da483c63ddaa" providerId="AD" clId="Web-{5A1F2459-7ED6-DC8E-95BD-4A67A9168D12}" dt="2021-02-06T14:13:44.982" v="141"/>
          <ac:picMkLst>
            <pc:docMk/>
            <pc:sldMk cId="1915950708" sldId="387"/>
            <ac:picMk id="3" creationId="{4F37B5FB-07ED-4D4D-B49B-3BA02CCF77EB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14:57.733" v="147" actId="1076"/>
          <ac:picMkLst>
            <pc:docMk/>
            <pc:sldMk cId="1915950708" sldId="387"/>
            <ac:picMk id="5" creationId="{69A35E85-9083-42E7-BBEE-B0011BF6D173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04:57.628" v="87"/>
          <ac:picMkLst>
            <pc:docMk/>
            <pc:sldMk cId="1915950708" sldId="387"/>
            <ac:picMk id="13" creationId="{27F333E4-A558-4C70-AFCC-6C422265CD55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15:36.297" v="157" actId="20577"/>
        <pc:sldMkLst>
          <pc:docMk/>
          <pc:sldMk cId="1022534850" sldId="390"/>
        </pc:sldMkLst>
        <pc:spChg chg="mod">
          <ac:chgData name="임영수C/SGS DevCamp" userId="S::yslimc@smilegate.com::1c75c7d7-5cc9-493e-8431-da483c63ddaa" providerId="AD" clId="Web-{5A1F2459-7ED6-DC8E-95BD-4A67A9168D12}" dt="2021-02-06T14:15:36.297" v="157" actId="20577"/>
          <ac:spMkLst>
            <pc:docMk/>
            <pc:sldMk cId="1022534850" sldId="390"/>
            <ac:spMk id="4" creationId="{3889A1AA-7EB9-4A9D-87AE-CA0F54C03426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4:13:42.045" v="140"/>
          <ac:picMkLst>
            <pc:docMk/>
            <pc:sldMk cId="1022534850" sldId="390"/>
            <ac:picMk id="3" creationId="{4F37B5FB-07ED-4D4D-B49B-3BA02CCF77EB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15:30.593" v="155" actId="1076"/>
          <ac:picMkLst>
            <pc:docMk/>
            <pc:sldMk cId="1022534850" sldId="390"/>
            <ac:picMk id="5" creationId="{7ACB62C8-F633-4FF8-A32D-8437E913AC80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20:25.240" v="199" actId="20577"/>
        <pc:sldMkLst>
          <pc:docMk/>
          <pc:sldMk cId="563374100" sldId="392"/>
        </pc:sldMkLst>
        <pc:spChg chg="mod">
          <ac:chgData name="임영수C/SGS DevCamp" userId="S::yslimc@smilegate.com::1c75c7d7-5cc9-493e-8431-da483c63ddaa" providerId="AD" clId="Web-{5A1F2459-7ED6-DC8E-95BD-4A67A9168D12}" dt="2021-02-06T14:20:25.240" v="199" actId="20577"/>
          <ac:spMkLst>
            <pc:docMk/>
            <pc:sldMk cId="563374100" sldId="392"/>
            <ac:spMk id="4" creationId="{3889A1AA-7EB9-4A9D-87AE-CA0F54C03426}"/>
          </ac:spMkLst>
        </pc:spChg>
        <pc:picChg chg="add mod">
          <ac:chgData name="임영수C/SGS DevCamp" userId="S::yslimc@smilegate.com::1c75c7d7-5cc9-493e-8431-da483c63ddaa" providerId="AD" clId="Web-{5A1F2459-7ED6-DC8E-95BD-4A67A9168D12}" dt="2021-02-06T14:19:16.785" v="166" actId="1076"/>
          <ac:picMkLst>
            <pc:docMk/>
            <pc:sldMk cId="563374100" sldId="392"/>
            <ac:picMk id="3" creationId="{43DD2B3C-DCF7-415D-ABC1-89D8FB17C849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19:04.691" v="159"/>
          <ac:picMkLst>
            <pc:docMk/>
            <pc:sldMk cId="563374100" sldId="392"/>
            <ac:picMk id="5" creationId="{7ACB62C8-F633-4FF8-A32D-8437E913AC80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21:48.850" v="207" actId="1076"/>
        <pc:sldMkLst>
          <pc:docMk/>
          <pc:sldMk cId="3648835073" sldId="394"/>
        </pc:sldMkLst>
        <pc:picChg chg="del">
          <ac:chgData name="임영수C/SGS DevCamp" userId="S::yslimc@smilegate.com::1c75c7d7-5cc9-493e-8431-da483c63ddaa" providerId="AD" clId="Web-{5A1F2459-7ED6-DC8E-95BD-4A67A9168D12}" dt="2021-02-06T14:21:31.506" v="201"/>
          <ac:picMkLst>
            <pc:docMk/>
            <pc:sldMk cId="3648835073" sldId="394"/>
            <ac:picMk id="3" creationId="{43DD2B3C-DCF7-415D-ABC1-89D8FB17C849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21:48.850" v="207" actId="1076"/>
          <ac:picMkLst>
            <pc:docMk/>
            <pc:sldMk cId="3648835073" sldId="394"/>
            <ac:picMk id="5" creationId="{3133BC3A-5A45-48BB-B325-597EECE801C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35:17.994" v="554" actId="1076"/>
        <pc:sldMkLst>
          <pc:docMk/>
          <pc:sldMk cId="3907925857" sldId="407"/>
        </pc:sldMkLst>
        <pc:spChg chg="mod">
          <ac:chgData name="임영수C/SGS DevCamp" userId="S::yslimc@smilegate.com::1c75c7d7-5cc9-493e-8431-da483c63ddaa" providerId="AD" clId="Web-{5A1F2459-7ED6-DC8E-95BD-4A67A9168D12}" dt="2021-02-06T14:34:17.665" v="510" actId="20577"/>
          <ac:spMkLst>
            <pc:docMk/>
            <pc:sldMk cId="3907925857" sldId="407"/>
            <ac:spMk id="4" creationId="{3889A1AA-7EB9-4A9D-87AE-CA0F54C03426}"/>
          </ac:spMkLst>
        </pc:spChg>
        <pc:picChg chg="add mod">
          <ac:chgData name="임영수C/SGS DevCamp" userId="S::yslimc@smilegate.com::1c75c7d7-5cc9-493e-8431-da483c63ddaa" providerId="AD" clId="Web-{5A1F2459-7ED6-DC8E-95BD-4A67A9168D12}" dt="2021-02-06T14:35:17.994" v="554" actId="1076"/>
          <ac:picMkLst>
            <pc:docMk/>
            <pc:sldMk cId="3907925857" sldId="407"/>
            <ac:picMk id="3" creationId="{DB80AAFB-C2BA-4F90-9170-E29A15A92524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33:51.867" v="497"/>
          <ac:picMkLst>
            <pc:docMk/>
            <pc:sldMk cId="3907925857" sldId="407"/>
            <ac:picMk id="5" creationId="{3133BC3A-5A45-48BB-B325-597EECE801C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35:26.197" v="557" actId="1076"/>
        <pc:sldMkLst>
          <pc:docMk/>
          <pc:sldMk cId="36871739" sldId="408"/>
        </pc:sldMkLst>
        <pc:spChg chg="mod">
          <ac:chgData name="임영수C/SGS DevCamp" userId="S::yslimc@smilegate.com::1c75c7d7-5cc9-493e-8431-da483c63ddaa" providerId="AD" clId="Web-{5A1F2459-7ED6-DC8E-95BD-4A67A9168D12}" dt="2021-02-06T14:34:42.946" v="537" actId="20577"/>
          <ac:spMkLst>
            <pc:docMk/>
            <pc:sldMk cId="36871739" sldId="408"/>
            <ac:spMk id="4" creationId="{3889A1AA-7EB9-4A9D-87AE-CA0F54C03426}"/>
          </ac:spMkLst>
        </pc:spChg>
        <pc:picChg chg="add mod">
          <ac:chgData name="임영수C/SGS DevCamp" userId="S::yslimc@smilegate.com::1c75c7d7-5cc9-493e-8431-da483c63ddaa" providerId="AD" clId="Web-{5A1F2459-7ED6-DC8E-95BD-4A67A9168D12}" dt="2021-02-06T14:35:26.197" v="557" actId="1076"/>
          <ac:picMkLst>
            <pc:docMk/>
            <pc:sldMk cId="36871739" sldId="408"/>
            <ac:picMk id="3" creationId="{BCD2E2AB-3AD7-48B5-8DCD-FF5F0F1D304D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34:22.884" v="512"/>
          <ac:picMkLst>
            <pc:docMk/>
            <pc:sldMk cId="36871739" sldId="408"/>
            <ac:picMk id="5" creationId="{3133BC3A-5A45-48BB-B325-597EECE801C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35:08.759" v="551" actId="20577"/>
        <pc:sldMkLst>
          <pc:docMk/>
          <pc:sldMk cId="1164666254" sldId="409"/>
        </pc:sldMkLst>
        <pc:spChg chg="mod">
          <ac:chgData name="임영수C/SGS DevCamp" userId="S::yslimc@smilegate.com::1c75c7d7-5cc9-493e-8431-da483c63ddaa" providerId="AD" clId="Web-{5A1F2459-7ED6-DC8E-95BD-4A67A9168D12}" dt="2021-02-06T14:35:08.759" v="551" actId="20577"/>
          <ac:spMkLst>
            <pc:docMk/>
            <pc:sldMk cId="1164666254" sldId="409"/>
            <ac:spMk id="4" creationId="{3889A1AA-7EB9-4A9D-87AE-CA0F54C03426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4:34:48.665" v="539"/>
          <ac:picMkLst>
            <pc:docMk/>
            <pc:sldMk cId="1164666254" sldId="409"/>
            <ac:picMk id="3" creationId="{BCD2E2AB-3AD7-48B5-8DCD-FF5F0F1D304D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35:02.822" v="545" actId="1076"/>
          <ac:picMkLst>
            <pc:docMk/>
            <pc:sldMk cId="1164666254" sldId="409"/>
            <ac:picMk id="5" creationId="{E2D59F30-65A0-4035-9808-024BC60DC55F}"/>
          </ac:picMkLst>
        </pc:picChg>
      </pc:sldChg>
      <pc:sldChg chg="delSp modSp add del replId">
        <pc:chgData name="임영수C/SGS DevCamp" userId="S::yslimc@smilegate.com::1c75c7d7-5cc9-493e-8431-da483c63ddaa" providerId="AD" clId="Web-{5A1F2459-7ED6-DC8E-95BD-4A67A9168D12}" dt="2021-02-06T14:38:01.419" v="580"/>
        <pc:sldMkLst>
          <pc:docMk/>
          <pc:sldMk cId="646074828" sldId="411"/>
        </pc:sldMkLst>
        <pc:spChg chg="del">
          <ac:chgData name="임영수C/SGS DevCamp" userId="S::yslimc@smilegate.com::1c75c7d7-5cc9-493e-8431-da483c63ddaa" providerId="AD" clId="Web-{5A1F2459-7ED6-DC8E-95BD-4A67A9168D12}" dt="2021-02-06T14:37:21.106" v="563"/>
          <ac:spMkLst>
            <pc:docMk/>
            <pc:sldMk cId="646074828" sldId="411"/>
            <ac:spMk id="6" creationId="{C36D4F49-2942-4DDB-B1D9-1C7E355A888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37:40.340" v="576" actId="20577"/>
          <ac:spMkLst>
            <pc:docMk/>
            <pc:sldMk cId="646074828" sldId="411"/>
            <ac:spMk id="9" creationId="{FA38F109-98C1-9343-90E5-8B60AC4C6297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4:37:19.231" v="562"/>
          <ac:picMkLst>
            <pc:docMk/>
            <pc:sldMk cId="646074828" sldId="411"/>
            <ac:picMk id="1026" creationId="{00000000-0000-0000-0000-000000000000}"/>
          </ac:picMkLst>
        </pc:picChg>
      </pc:sldChg>
      <pc:sldChg chg="delSp add del replId">
        <pc:chgData name="임영수C/SGS DevCamp" userId="S::yslimc@smilegate.com::1c75c7d7-5cc9-493e-8431-da483c63ddaa" providerId="AD" clId="Web-{5A1F2459-7ED6-DC8E-95BD-4A67A9168D12}" dt="2021-02-06T14:37:16.090" v="560"/>
        <pc:sldMkLst>
          <pc:docMk/>
          <pc:sldMk cId="1520953159" sldId="411"/>
        </pc:sldMkLst>
        <pc:picChg chg="del">
          <ac:chgData name="임영수C/SGS DevCamp" userId="S::yslimc@smilegate.com::1c75c7d7-5cc9-493e-8431-da483c63ddaa" providerId="AD" clId="Web-{5A1F2459-7ED6-DC8E-95BD-4A67A9168D12}" dt="2021-02-06T14:36:56.996" v="559"/>
          <ac:picMkLst>
            <pc:docMk/>
            <pc:sldMk cId="1520953159" sldId="411"/>
            <ac:picMk id="3" creationId="{DB80AAFB-C2BA-4F90-9170-E29A15A92524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57:34.957" v="1844" actId="1076"/>
        <pc:sldMkLst>
          <pc:docMk/>
          <pc:sldMk cId="897153826" sldId="412"/>
        </pc:sldMkLst>
        <pc:spChg chg="del">
          <ac:chgData name="임영수C/SGS DevCamp" userId="S::yslimc@smilegate.com::1c75c7d7-5cc9-493e-8431-da483c63ddaa" providerId="AD" clId="Web-{5A1F2459-7ED6-DC8E-95BD-4A67A9168D12}" dt="2021-02-06T14:38:38.404" v="589"/>
          <ac:spMkLst>
            <pc:docMk/>
            <pc:sldMk cId="897153826" sldId="412"/>
            <ac:spMk id="4" creationId="{00000000-0000-0000-0000-000000000000}"/>
          </ac:spMkLst>
        </pc:spChg>
        <pc:spChg chg="del mod">
          <ac:chgData name="임영수C/SGS DevCamp" userId="S::yslimc@smilegate.com::1c75c7d7-5cc9-493e-8431-da483c63ddaa" providerId="AD" clId="Web-{5A1F2459-7ED6-DC8E-95BD-4A67A9168D12}" dt="2021-02-06T14:38:36.779" v="588"/>
          <ac:spMkLst>
            <pc:docMk/>
            <pc:sldMk cId="897153826" sldId="412"/>
            <ac:spMk id="6" creationId="{00000000-0000-0000-0000-000000000000}"/>
          </ac:spMkLst>
        </pc:spChg>
        <pc:spChg chg="add del">
          <ac:chgData name="임영수C/SGS DevCamp" userId="S::yslimc@smilegate.com::1c75c7d7-5cc9-493e-8431-da483c63ddaa" providerId="AD" clId="Web-{5A1F2459-7ED6-DC8E-95BD-4A67A9168D12}" dt="2021-02-06T14:38:29.497" v="586"/>
          <ac:spMkLst>
            <pc:docMk/>
            <pc:sldMk cId="897153826" sldId="412"/>
            <ac:spMk id="23" creationId="{00000000-0000-0000-0000-0000000000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34.957" v="1844" actId="1076"/>
          <ac:spMkLst>
            <pc:docMk/>
            <pc:sldMk cId="897153826" sldId="412"/>
            <ac:spMk id="25" creationId="{C1E7E5B8-7E25-4C33-B4E0-846E1D3A53F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17.347" v="1841" actId="14100"/>
          <ac:spMkLst>
            <pc:docMk/>
            <pc:sldMk cId="897153826" sldId="412"/>
            <ac:spMk id="26" creationId="{C1E7E5B8-7E25-4C33-B4E0-846E1D3A53F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13.612" v="1840" actId="14100"/>
          <ac:spMkLst>
            <pc:docMk/>
            <pc:sldMk cId="897153826" sldId="412"/>
            <ac:spMk id="27" creationId="{A37FFA77-C000-46EC-B202-B2B211F68F58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4:38:20.200" v="581"/>
          <ac:spMkLst>
            <pc:docMk/>
            <pc:sldMk cId="897153826" sldId="412"/>
            <ac:spMk id="28" creationId="{00000000-0000-0000-0000-000000000000}"/>
          </ac:spMkLst>
        </pc:spChg>
        <pc:spChg chg="add del mod">
          <ac:chgData name="임영수C/SGS DevCamp" userId="S::yslimc@smilegate.com::1c75c7d7-5cc9-493e-8431-da483c63ddaa" providerId="AD" clId="Web-{5A1F2459-7ED6-DC8E-95BD-4A67A9168D12}" dt="2021-02-06T14:39:29.233" v="625" actId="1076"/>
          <ac:spMkLst>
            <pc:docMk/>
            <pc:sldMk cId="897153826" sldId="412"/>
            <ac:spMk id="37" creationId="{00000000-0000-0000-0000-0000000000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47:55.758" v="874" actId="14100"/>
          <ac:spMkLst>
            <pc:docMk/>
            <pc:sldMk cId="897153826" sldId="412"/>
            <ac:spMk id="57" creationId="{B988418C-0EB6-42A2-8B3D-00D3CEDD91BF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0:51.543" v="1237" actId="14100"/>
          <ac:spMkLst>
            <pc:docMk/>
            <pc:sldMk cId="897153826" sldId="412"/>
            <ac:spMk id="58" creationId="{8DF67250-0C98-4097-90F7-9CA8221B0B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5:14.954" v="1681" actId="20577"/>
          <ac:spMkLst>
            <pc:docMk/>
            <pc:sldMk cId="897153826" sldId="412"/>
            <ac:spMk id="59" creationId="{B5A0FB59-5366-4AA6-A1C0-9B4BB6B965BF}"/>
          </ac:spMkLst>
        </pc:spChg>
        <pc:grpChg chg="del">
          <ac:chgData name="임영수C/SGS DevCamp" userId="S::yslimc@smilegate.com::1c75c7d7-5cc9-493e-8431-da483c63ddaa" providerId="AD" clId="Web-{5A1F2459-7ED6-DC8E-95BD-4A67A9168D12}" dt="2021-02-06T14:39:04.748" v="600"/>
          <ac:grpSpMkLst>
            <pc:docMk/>
            <pc:sldMk cId="897153826" sldId="412"/>
            <ac:grpSpMk id="7" creationId="{00000000-0000-0000-0000-000000000000}"/>
          </ac:grpSpMkLst>
        </pc:grpChg>
        <pc:grpChg chg="mod">
          <ac:chgData name="임영수C/SGS DevCamp" userId="S::yslimc@smilegate.com::1c75c7d7-5cc9-493e-8431-da483c63ddaa" providerId="AD" clId="Web-{5A1F2459-7ED6-DC8E-95BD-4A67A9168D12}" dt="2021-02-06T14:57:30.378" v="1843" actId="1076"/>
          <ac:grpSpMkLst>
            <pc:docMk/>
            <pc:sldMk cId="897153826" sldId="412"/>
            <ac:grpSpMk id="21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4.748" v="599"/>
          <ac:grpSpMkLst>
            <pc:docMk/>
            <pc:sldMk cId="897153826" sldId="412"/>
            <ac:grpSpMk id="29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44:05.676" v="813"/>
          <ac:grpSpMkLst>
            <pc:docMk/>
            <pc:sldMk cId="897153826" sldId="412"/>
            <ac:grpSpMk id="40" creationId="{00000000-0000-0000-0000-000000000000}"/>
          </ac:grpSpMkLst>
        </pc:grpChg>
        <pc:grpChg chg="add mod">
          <ac:chgData name="임영수C/SGS DevCamp" userId="S::yslimc@smilegate.com::1c75c7d7-5cc9-493e-8431-da483c63ddaa" providerId="AD" clId="Web-{5A1F2459-7ED6-DC8E-95BD-4A67A9168D12}" dt="2021-02-06T14:57:26.003" v="1842" actId="1076"/>
          <ac:grpSpMkLst>
            <pc:docMk/>
            <pc:sldMk cId="897153826" sldId="412"/>
            <ac:grpSpMk id="45" creationId="{07218327-F713-45AA-A2BF-92E434CEE964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4.748" v="598"/>
          <ac:grpSpMkLst>
            <pc:docMk/>
            <pc:sldMk cId="897153826" sldId="412"/>
            <ac:grpSpMk id="46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44:05.676" v="812"/>
          <ac:grpSpMkLst>
            <pc:docMk/>
            <pc:sldMk cId="897153826" sldId="412"/>
            <ac:grpSpMk id="47" creationId="{00000000-0000-0000-0000-000000000000}"/>
          </ac:grpSpMkLst>
        </pc:grpChg>
      </pc:sldChg>
      <pc:sldChg chg="add del replId">
        <pc:chgData name="임영수C/SGS DevCamp" userId="S::yslimc@smilegate.com::1c75c7d7-5cc9-493e-8431-da483c63ddaa" providerId="AD" clId="Web-{5A1F2459-7ED6-DC8E-95BD-4A67A9168D12}" dt="2021-02-06T14:37:47.512" v="578"/>
        <pc:sldMkLst>
          <pc:docMk/>
          <pc:sldMk cId="2431856132" sldId="412"/>
        </pc:sldMkLst>
      </pc:sldChg>
      <pc:sldChg chg="addSp delSp modSp add replId">
        <pc:chgData name="임영수C/SGS DevCamp" userId="S::yslimc@smilegate.com::1c75c7d7-5cc9-493e-8431-da483c63ddaa" providerId="AD" clId="Web-{5A1F2459-7ED6-DC8E-95BD-4A67A9168D12}" dt="2021-02-06T14:57:50.301" v="1847" actId="1076"/>
        <pc:sldMkLst>
          <pc:docMk/>
          <pc:sldMk cId="958220850" sldId="414"/>
        </pc:sldMkLst>
        <pc:spChg chg="mod">
          <ac:chgData name="임영수C/SGS DevCamp" userId="S::yslimc@smilegate.com::1c75c7d7-5cc9-493e-8431-da483c63ddaa" providerId="AD" clId="Web-{5A1F2459-7ED6-DC8E-95BD-4A67A9168D12}" dt="2021-02-06T14:40:13.468" v="635" actId="20577"/>
          <ac:spMkLst>
            <pc:docMk/>
            <pc:sldMk cId="958220850" sldId="414"/>
            <ac:spMk id="18" creationId="{A37FFA77-C000-46EC-B202-B2B211F68F58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2:09.638" v="1357" actId="20577"/>
          <ac:spMkLst>
            <pc:docMk/>
            <pc:sldMk cId="958220850" sldId="414"/>
            <ac:spMk id="19" creationId="{C1E7E5B8-7E25-4C33-B4E0-846E1D3A53F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39:23.483" v="620" actId="1076"/>
          <ac:spMkLst>
            <pc:docMk/>
            <pc:sldMk cId="958220850" sldId="414"/>
            <ac:spMk id="37" creationId="{00000000-0000-0000-0000-0000000000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2:19.935" v="1364" actId="20577"/>
          <ac:spMkLst>
            <pc:docMk/>
            <pc:sldMk cId="958220850" sldId="414"/>
            <ac:spMk id="45" creationId="{E6EF8008-C579-4226-8005-6065C79D38A3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40.332" v="1845" actId="20577"/>
          <ac:spMkLst>
            <pc:docMk/>
            <pc:sldMk cId="958220850" sldId="414"/>
            <ac:spMk id="57" creationId="{9F2E65DB-2A0C-4CD7-B360-7210B9F78EE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4:29.453" v="1622" actId="20577"/>
          <ac:spMkLst>
            <pc:docMk/>
            <pc:sldMk cId="958220850" sldId="414"/>
            <ac:spMk id="62" creationId="{E50749EE-BA19-4B69-839D-431995FCA82A}"/>
          </ac:spMkLst>
        </pc:spChg>
        <pc:grpChg chg="add del">
          <ac:chgData name="임영수C/SGS DevCamp" userId="S::yslimc@smilegate.com::1c75c7d7-5cc9-493e-8431-da483c63ddaa" providerId="AD" clId="Web-{5A1F2459-7ED6-DC8E-95BD-4A67A9168D12}" dt="2021-02-06T14:57:46.785" v="1846"/>
          <ac:grpSpMkLst>
            <pc:docMk/>
            <pc:sldMk cId="958220850" sldId="414"/>
            <ac:grpSpMk id="3" creationId="{B5B3ACDE-7538-49BD-AFF5-8D09DA70D954}"/>
          </ac:grpSpMkLst>
        </pc:grpChg>
        <pc:grpChg chg="add mod">
          <ac:chgData name="임영수C/SGS DevCamp" userId="S::yslimc@smilegate.com::1c75c7d7-5cc9-493e-8431-da483c63ddaa" providerId="AD" clId="Web-{5A1F2459-7ED6-DC8E-95BD-4A67A9168D12}" dt="2021-02-06T14:57:50.301" v="1847" actId="1076"/>
          <ac:grpSpMkLst>
            <pc:docMk/>
            <pc:sldMk cId="958220850" sldId="414"/>
            <ac:grpSpMk id="4" creationId="{10DEAB66-EF7E-43D5-B278-A7C2904FA55A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52:12.326" v="1359"/>
          <ac:grpSpMkLst>
            <pc:docMk/>
            <pc:sldMk cId="958220850" sldId="414"/>
            <ac:grpSpMk id="7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8.983" v="603"/>
          <ac:grpSpMkLst>
            <pc:docMk/>
            <pc:sldMk cId="958220850" sldId="414"/>
            <ac:grpSpMk id="21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52:12.326" v="1358"/>
          <ac:grpSpMkLst>
            <pc:docMk/>
            <pc:sldMk cId="958220850" sldId="414"/>
            <ac:grpSpMk id="29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8.983" v="602"/>
          <ac:grpSpMkLst>
            <pc:docMk/>
            <pc:sldMk cId="958220850" sldId="414"/>
            <ac:grpSpMk id="40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51:52.091" v="1341"/>
          <ac:grpSpMkLst>
            <pc:docMk/>
            <pc:sldMk cId="958220850" sldId="414"/>
            <ac:grpSpMk id="46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8.983" v="601"/>
          <ac:grpSpMkLst>
            <pc:docMk/>
            <pc:sldMk cId="958220850" sldId="414"/>
            <ac:grpSpMk id="47" creationId="{00000000-0000-0000-0000-000000000000}"/>
          </ac:grpSpMkLst>
        </pc:grpChg>
      </pc:sldChg>
    </pc:docChg>
  </pc:docChgLst>
  <pc:docChgLst>
    <pc:chgData name="임영수C/SGS DevCamp" userId="S::yslimc@smilegate.com::1c75c7d7-5cc9-493e-8431-da483c63ddaa" providerId="AD" clId="Web-{E3B1262E-9C75-B084-724D-F4A267477CC4}"/>
    <pc:docChg chg="modSld">
      <pc:chgData name="임영수C/SGS DevCamp" userId="S::yslimc@smilegate.com::1c75c7d7-5cc9-493e-8431-da483c63ddaa" providerId="AD" clId="Web-{E3B1262E-9C75-B084-724D-F4A267477CC4}" dt="2021-01-04T07:14:29.512" v="106"/>
      <pc:docMkLst>
        <pc:docMk/>
      </pc:docMkLst>
      <pc:sldChg chg="modSp">
        <pc:chgData name="임영수C/SGS DevCamp" userId="S::yslimc@smilegate.com::1c75c7d7-5cc9-493e-8431-da483c63ddaa" providerId="AD" clId="Web-{E3B1262E-9C75-B084-724D-F4A267477CC4}" dt="2021-01-04T07:10:32.818" v="64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E3B1262E-9C75-B084-724D-F4A267477CC4}" dt="2021-01-04T07:10:32.818" v="64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E3B1262E-9C75-B084-724D-F4A267477CC4}" dt="2021-01-04T07:11:38.148" v="103" actId="20577"/>
        <pc:sldMkLst>
          <pc:docMk/>
          <pc:sldMk cId="745844117" sldId="304"/>
        </pc:sldMkLst>
        <pc:spChg chg="mod">
          <ac:chgData name="임영수C/SGS DevCamp" userId="S::yslimc@smilegate.com::1c75c7d7-5cc9-493e-8431-da483c63ddaa" providerId="AD" clId="Web-{E3B1262E-9C75-B084-724D-F4A267477CC4}" dt="2021-01-04T07:11:38.148" v="103" actId="20577"/>
          <ac:spMkLst>
            <pc:docMk/>
            <pc:sldMk cId="745844117" sldId="304"/>
            <ac:spMk id="2" creationId="{B4C30017-6877-4A36-8086-3307D49A9B7C}"/>
          </ac:spMkLst>
        </pc:spChg>
      </pc:sldChg>
      <pc:sldChg chg="addSp delSp modSp">
        <pc:chgData name="임영수C/SGS DevCamp" userId="S::yslimc@smilegate.com::1c75c7d7-5cc9-493e-8431-da483c63ddaa" providerId="AD" clId="Web-{E3B1262E-9C75-B084-724D-F4A267477CC4}" dt="2021-01-04T07:14:29.512" v="106"/>
        <pc:sldMkLst>
          <pc:docMk/>
          <pc:sldMk cId="234558459" sldId="322"/>
        </pc:sldMkLst>
        <pc:picChg chg="add del mod">
          <ac:chgData name="임영수C/SGS DevCamp" userId="S::yslimc@smilegate.com::1c75c7d7-5cc9-493e-8431-da483c63ddaa" providerId="AD" clId="Web-{E3B1262E-9C75-B084-724D-F4A267477CC4}" dt="2021-01-04T07:14:29.512" v="106"/>
          <ac:picMkLst>
            <pc:docMk/>
            <pc:sldMk cId="234558459" sldId="322"/>
            <ac:picMk id="5" creationId="{7B92FF05-4AB1-4AC6-AE22-527E8973C284}"/>
          </ac:picMkLst>
        </pc:picChg>
      </pc:sldChg>
    </pc:docChg>
  </pc:docChgLst>
  <pc:docChgLst>
    <pc:chgData name="박소현C/SGS DevCamp" userId="S::shparkc@smilegate.com::b6ded9f9-1722-4edd-8dba-128b08e80a16" providerId="AD" clId="Web-{2FE09492-34DF-8F53-C77D-0A831C17E416}"/>
    <pc:docChg chg="addSld modSld sldOrd">
      <pc:chgData name="박소현C/SGS DevCamp" userId="S::shparkc@smilegate.com::b6ded9f9-1722-4edd-8dba-128b08e80a16" providerId="AD" clId="Web-{2FE09492-34DF-8F53-C77D-0A831C17E416}" dt="2021-01-12T12:28:04.077" v="426"/>
      <pc:docMkLst>
        <pc:docMk/>
      </pc:docMkLst>
      <pc:sldChg chg="modSp">
        <pc:chgData name="박소현C/SGS DevCamp" userId="S::shparkc@smilegate.com::b6ded9f9-1722-4edd-8dba-128b08e80a16" providerId="AD" clId="Web-{2FE09492-34DF-8F53-C77D-0A831C17E416}" dt="2021-01-12T12:12:59.175" v="362" actId="20577"/>
        <pc:sldMkLst>
          <pc:docMk/>
          <pc:sldMk cId="3438314448" sldId="259"/>
        </pc:sldMkLst>
        <pc:spChg chg="mod">
          <ac:chgData name="박소현C/SGS DevCamp" userId="S::shparkc@smilegate.com::b6ded9f9-1722-4edd-8dba-128b08e80a16" providerId="AD" clId="Web-{2FE09492-34DF-8F53-C77D-0A831C17E416}" dt="2021-01-12T12:12:59.175" v="362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 ord">
        <pc:chgData name="박소현C/SGS DevCamp" userId="S::shparkc@smilegate.com::b6ded9f9-1722-4edd-8dba-128b08e80a16" providerId="AD" clId="Web-{2FE09492-34DF-8F53-C77D-0A831C17E416}" dt="2021-01-12T11:58:28.369" v="176" actId="20577"/>
        <pc:sldMkLst>
          <pc:docMk/>
          <pc:sldMk cId="745844117" sldId="304"/>
        </pc:sldMkLst>
        <pc:spChg chg="mod">
          <ac:chgData name="박소현C/SGS DevCamp" userId="S::shparkc@smilegate.com::b6ded9f9-1722-4edd-8dba-128b08e80a16" providerId="AD" clId="Web-{2FE09492-34DF-8F53-C77D-0A831C17E416}" dt="2021-01-12T11:53:53.486" v="80" actId="1076"/>
          <ac:spMkLst>
            <pc:docMk/>
            <pc:sldMk cId="745844117" sldId="304"/>
            <ac:spMk id="2" creationId="{B4C30017-6877-4A36-8086-3307D49A9B7C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8:28.369" v="176" actId="20577"/>
          <ac:spMkLst>
            <pc:docMk/>
            <pc:sldMk cId="745844117" sldId="304"/>
            <ac:spMk id="9" creationId="{00000000-0000-0000-0000-000000000000}"/>
          </ac:spMkLst>
        </pc:spChg>
      </pc:sldChg>
      <pc:sldChg chg="addSp delSp modSp">
        <pc:chgData name="박소현C/SGS DevCamp" userId="S::shparkc@smilegate.com::b6ded9f9-1722-4edd-8dba-128b08e80a16" providerId="AD" clId="Web-{2FE09492-34DF-8F53-C77D-0A831C17E416}" dt="2021-01-12T12:28:04.077" v="426"/>
        <pc:sldMkLst>
          <pc:docMk/>
          <pc:sldMk cId="270304466" sldId="306"/>
        </pc:sldMkLst>
        <pc:graphicFrameChg chg="add modGraphic">
          <ac:chgData name="박소현C/SGS DevCamp" userId="S::shparkc@smilegate.com::b6ded9f9-1722-4edd-8dba-128b08e80a16" providerId="AD" clId="Web-{2FE09492-34DF-8F53-C77D-0A831C17E416}" dt="2021-01-12T12:28:04.077" v="426"/>
          <ac:graphicFrameMkLst>
            <pc:docMk/>
            <pc:sldMk cId="270304466" sldId="306"/>
            <ac:graphicFrameMk id="2" creationId="{F00992EC-95CF-4E3C-9EC6-663EE3A28556}"/>
          </ac:graphicFrameMkLst>
        </pc:graphicFrameChg>
        <pc:graphicFrameChg chg="mod modGraphic">
          <ac:chgData name="박소현C/SGS DevCamp" userId="S::shparkc@smilegate.com::b6ded9f9-1722-4edd-8dba-128b08e80a16" providerId="AD" clId="Web-{2FE09492-34DF-8F53-C77D-0A831C17E416}" dt="2021-01-12T12:25:28.916" v="422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1.804" v="404"/>
          <ac:graphicFrameMkLst>
            <pc:docMk/>
            <pc:sldMk cId="270304466" sldId="306"/>
            <ac:graphicFrameMk id="10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1.804" v="403"/>
          <ac:graphicFrameMkLst>
            <pc:docMk/>
            <pc:sldMk cId="270304466" sldId="306"/>
            <ac:graphicFrameMk id="13" creationId="{00000000-0000-0000-0000-000000000000}"/>
          </ac:graphicFrameMkLst>
        </pc:graphicFrameChg>
      </pc:sldChg>
      <pc:sldChg chg="modSp">
        <pc:chgData name="박소현C/SGS DevCamp" userId="S::shparkc@smilegate.com::b6ded9f9-1722-4edd-8dba-128b08e80a16" providerId="AD" clId="Web-{2FE09492-34DF-8F53-C77D-0A831C17E416}" dt="2021-01-12T12:18:15.091" v="397"/>
        <pc:sldMkLst>
          <pc:docMk/>
          <pc:sldMk cId="2258732353" sldId="313"/>
        </pc:sldMkLst>
        <pc:spChg chg="mod">
          <ac:chgData name="박소현C/SGS DevCamp" userId="S::shparkc@smilegate.com::b6ded9f9-1722-4edd-8dba-128b08e80a16" providerId="AD" clId="Web-{2FE09492-34DF-8F53-C77D-0A831C17E416}" dt="2021-01-12T12:18:15.091" v="397"/>
          <ac:spMkLst>
            <pc:docMk/>
            <pc:sldMk cId="2258732353" sldId="313"/>
            <ac:spMk id="4" creationId="{49E8CBC3-F593-4E4E-8B15-6B5296DC58FD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5:16.460" v="385" actId="20577"/>
        <pc:sldMkLst>
          <pc:docMk/>
          <pc:sldMk cId="2012690515" sldId="320"/>
        </pc:sldMkLst>
        <pc:spChg chg="mod">
          <ac:chgData name="박소현C/SGS DevCamp" userId="S::shparkc@smilegate.com::b6ded9f9-1722-4edd-8dba-128b08e80a16" providerId="AD" clId="Web-{2FE09492-34DF-8F53-C77D-0A831C17E416}" dt="2021-01-12T12:15:16.460" v="385" actId="20577"/>
          <ac:spMkLst>
            <pc:docMk/>
            <pc:sldMk cId="2012690515" sldId="320"/>
            <ac:spMk id="39" creationId="{4059B652-C47D-4BA1-9C1A-EC8BCF201D6D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6:43.541" v="386" actId="1076"/>
        <pc:sldMkLst>
          <pc:docMk/>
          <pc:sldMk cId="3557197404" sldId="343"/>
        </pc:sldMkLst>
        <pc:spChg chg="mod">
          <ac:chgData name="박소현C/SGS DevCamp" userId="S::shparkc@smilegate.com::b6ded9f9-1722-4edd-8dba-128b08e80a16" providerId="AD" clId="Web-{2FE09492-34DF-8F53-C77D-0A831C17E416}" dt="2021-01-12T12:16:43.541" v="386" actId="1076"/>
          <ac:spMkLst>
            <pc:docMk/>
            <pc:sldMk cId="3557197404" sldId="343"/>
            <ac:spMk id="9" creationId="{7B4C3533-7D85-4221-A7C5-D992C2D927D5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1:53:17.344" v="79" actId="1076"/>
        <pc:sldMkLst>
          <pc:docMk/>
          <pc:sldMk cId="2852061777" sldId="346"/>
        </pc:sldMkLst>
        <pc:spChg chg="mod">
          <ac:chgData name="박소현C/SGS DevCamp" userId="S::shparkc@smilegate.com::b6ded9f9-1722-4edd-8dba-128b08e80a16" providerId="AD" clId="Web-{2FE09492-34DF-8F53-C77D-0A831C17E416}" dt="2021-01-12T11:53:10.063" v="75" actId="1076"/>
          <ac:spMkLst>
            <pc:docMk/>
            <pc:sldMk cId="2852061777" sldId="346"/>
            <ac:spMk id="12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0.078" v="76" actId="1076"/>
          <ac:spMkLst>
            <pc:docMk/>
            <pc:sldMk cId="2852061777" sldId="346"/>
            <ac:spMk id="13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7.344" v="79" actId="1076"/>
          <ac:spMkLst>
            <pc:docMk/>
            <pc:sldMk cId="2852061777" sldId="346"/>
            <ac:spMk id="14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2.828" v="78" actId="1076"/>
          <ac:spMkLst>
            <pc:docMk/>
            <pc:sldMk cId="2852061777" sldId="346"/>
            <ac:spMk id="17" creationId="{00000000-0000-0000-0000-000000000000}"/>
          </ac:spMkLst>
        </pc:spChg>
        <pc:picChg chg="mod">
          <ac:chgData name="박소현C/SGS DevCamp" userId="S::shparkc@smilegate.com::b6ded9f9-1722-4edd-8dba-128b08e80a16" providerId="AD" clId="Web-{2FE09492-34DF-8F53-C77D-0A831C17E416}" dt="2021-01-12T11:53:10.047" v="73" actId="1076"/>
          <ac:picMkLst>
            <pc:docMk/>
            <pc:sldMk cId="2852061777" sldId="346"/>
            <ac:picMk id="2" creationId="{EBC0FE17-D4A7-4498-8A19-2D62AFB3753A}"/>
          </ac:picMkLst>
        </pc:picChg>
        <pc:picChg chg="mod">
          <ac:chgData name="박소현C/SGS DevCamp" userId="S::shparkc@smilegate.com::b6ded9f9-1722-4edd-8dba-128b08e80a16" providerId="AD" clId="Web-{2FE09492-34DF-8F53-C77D-0A831C17E416}" dt="2021-01-12T11:53:10.047" v="74" actId="1076"/>
          <ac:picMkLst>
            <pc:docMk/>
            <pc:sldMk cId="2852061777" sldId="346"/>
            <ac:picMk id="3" creationId="{8F7142B1-AA3A-4E3C-A8B6-6D9AF45A7239}"/>
          </ac:picMkLst>
        </pc:picChg>
        <pc:picChg chg="mod">
          <ac:chgData name="박소현C/SGS DevCamp" userId="S::shparkc@smilegate.com::b6ded9f9-1722-4edd-8dba-128b08e80a16" providerId="AD" clId="Web-{2FE09492-34DF-8F53-C77D-0A831C17E416}" dt="2021-01-12T11:53:10.078" v="77" actId="1076"/>
          <ac:picMkLst>
            <pc:docMk/>
            <pc:sldMk cId="2852061777" sldId="346"/>
            <ac:picMk id="15" creationId="{862924AA-C43E-429A-888F-CDD88F3A8AEA}"/>
          </ac:picMkLst>
        </pc:picChg>
      </pc:sldChg>
      <pc:sldChg chg="delSp modSp">
        <pc:chgData name="박소현C/SGS DevCamp" userId="S::shparkc@smilegate.com::b6ded9f9-1722-4edd-8dba-128b08e80a16" providerId="AD" clId="Web-{2FE09492-34DF-8F53-C77D-0A831C17E416}" dt="2021-01-12T12:13:25.254" v="364" actId="1076"/>
        <pc:sldMkLst>
          <pc:docMk/>
          <pc:sldMk cId="3438314448" sldId="347"/>
        </pc:sldMkLst>
        <pc:spChg chg="mod">
          <ac:chgData name="박소현C/SGS DevCamp" userId="S::shparkc@smilegate.com::b6ded9f9-1722-4edd-8dba-128b08e80a16" providerId="AD" clId="Web-{2FE09492-34DF-8F53-C77D-0A831C17E416}" dt="2021-01-12T12:13:25.254" v="364" actId="1076"/>
          <ac:spMkLst>
            <pc:docMk/>
            <pc:sldMk cId="3438314448" sldId="347"/>
            <ac:spMk id="2" creationId="{921373A0-C691-47F4-91DA-9D10ACEF12DE}"/>
          </ac:spMkLst>
        </pc:spChg>
        <pc:spChg chg="del mod">
          <ac:chgData name="박소현C/SGS DevCamp" userId="S::shparkc@smilegate.com::b6ded9f9-1722-4edd-8dba-128b08e80a16" providerId="AD" clId="Web-{2FE09492-34DF-8F53-C77D-0A831C17E416}" dt="2021-01-12T12:00:11.434" v="185"/>
          <ac:spMkLst>
            <pc:docMk/>
            <pc:sldMk cId="3438314448" sldId="347"/>
            <ac:spMk id="13" creationId="{2954C6E2-DEE0-46D6-9070-991246C727F0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3:45.192" v="368" actId="1076"/>
        <pc:sldMkLst>
          <pc:docMk/>
          <pc:sldMk cId="3438314448" sldId="348"/>
        </pc:sldMkLst>
        <pc:spChg chg="mod">
          <ac:chgData name="박소현C/SGS DevCamp" userId="S::shparkc@smilegate.com::b6ded9f9-1722-4edd-8dba-128b08e80a16" providerId="AD" clId="Web-{2FE09492-34DF-8F53-C77D-0A831C17E416}" dt="2021-01-12T12:13:45.192" v="368" actId="1076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7:24.089" v="394" actId="20577"/>
        <pc:sldMkLst>
          <pc:docMk/>
          <pc:sldMk cId="3557197404" sldId="350"/>
        </pc:sldMkLst>
        <pc:spChg chg="mod">
          <ac:chgData name="박소현C/SGS DevCamp" userId="S::shparkc@smilegate.com::b6ded9f9-1722-4edd-8dba-128b08e80a16" providerId="AD" clId="Web-{2FE09492-34DF-8F53-C77D-0A831C17E416}" dt="2021-01-12T12:17:24.089" v="394" actId="20577"/>
          <ac:spMkLst>
            <pc:docMk/>
            <pc:sldMk cId="3557197404" sldId="350"/>
            <ac:spMk id="3" creationId="{7B4C3533-7D85-4221-A7C5-D992C2D927D5}"/>
          </ac:spMkLst>
        </pc:spChg>
        <pc:picChg chg="mod">
          <ac:chgData name="박소현C/SGS DevCamp" userId="S::shparkc@smilegate.com::b6ded9f9-1722-4edd-8dba-128b08e80a16" providerId="AD" clId="Web-{2FE09492-34DF-8F53-C77D-0A831C17E416}" dt="2021-01-12T12:17:20.480" v="392" actId="1076"/>
          <ac:picMkLst>
            <pc:docMk/>
            <pc:sldMk cId="3557197404" sldId="350"/>
            <ac:picMk id="2050" creationId="{00000000-0000-0000-0000-000000000000}"/>
          </ac:picMkLst>
        </pc:picChg>
      </pc:sldChg>
      <pc:sldChg chg="addSp delSp add replId">
        <pc:chgData name="박소현C/SGS DevCamp" userId="S::shparkc@smilegate.com::b6ded9f9-1722-4edd-8dba-128b08e80a16" providerId="AD" clId="Web-{2FE09492-34DF-8F53-C77D-0A831C17E416}" dt="2021-01-12T12:24:06.288" v="406"/>
        <pc:sldMkLst>
          <pc:docMk/>
          <pc:sldMk cId="3964650935" sldId="351"/>
        </pc:sldMkLst>
        <pc:graphicFrameChg chg="del">
          <ac:chgData name="박소현C/SGS DevCamp" userId="S::shparkc@smilegate.com::b6ded9f9-1722-4edd-8dba-128b08e80a16" providerId="AD" clId="Web-{2FE09492-34DF-8F53-C77D-0A831C17E416}" dt="2021-01-12T12:24:06.288" v="406"/>
          <ac:graphicFrameMkLst>
            <pc:docMk/>
            <pc:sldMk cId="3964650935" sldId="351"/>
            <ac:graphicFrameMk id="9" creationId="{00000000-0000-0000-0000-000000000000}"/>
          </ac:graphicFrameMkLst>
        </pc:graphicFrameChg>
        <pc:graphicFrameChg chg="add del">
          <ac:chgData name="박소현C/SGS DevCamp" userId="S::shparkc@smilegate.com::b6ded9f9-1722-4edd-8dba-128b08e80a16" providerId="AD" clId="Web-{2FE09492-34DF-8F53-C77D-0A831C17E416}" dt="2021-01-12T12:23:55.413" v="401"/>
          <ac:graphicFrameMkLst>
            <pc:docMk/>
            <pc:sldMk cId="3964650935" sldId="351"/>
            <ac:graphicFrameMk id="10" creationId="{00000000-0000-0000-0000-000000000000}"/>
          </ac:graphicFrameMkLst>
        </pc:graphicFrameChg>
        <pc:graphicFrameChg chg="add del">
          <ac:chgData name="박소현C/SGS DevCamp" userId="S::shparkc@smilegate.com::b6ded9f9-1722-4edd-8dba-128b08e80a16" providerId="AD" clId="Web-{2FE09492-34DF-8F53-C77D-0A831C17E416}" dt="2021-01-12T12:23:55.413" v="402"/>
          <ac:graphicFrameMkLst>
            <pc:docMk/>
            <pc:sldMk cId="3964650935" sldId="351"/>
            <ac:graphicFrameMk id="13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6.288" v="405"/>
          <ac:graphicFrameMkLst>
            <pc:docMk/>
            <pc:sldMk cId="3964650935" sldId="351"/>
            <ac:graphicFrameMk id="16" creationId="{00000000-0000-0000-0000-000000000000}"/>
          </ac:graphicFrameMkLst>
        </pc:graphicFrameChg>
      </pc:sldChg>
    </pc:docChg>
  </pc:docChgLst>
  <pc:docChgLst>
    <pc:chgData name="박소현C/SGS DevCamp" userId="S::shparkc@smilegate.com::b6ded9f9-1722-4edd-8dba-128b08e80a16" providerId="AD" clId="Web-{FF4EDE23-A38F-73F6-1B0D-E15446C7EB8D}"/>
    <pc:docChg chg="modSld">
      <pc:chgData name="박소현C/SGS DevCamp" userId="S::shparkc@smilegate.com::b6ded9f9-1722-4edd-8dba-128b08e80a16" providerId="AD" clId="Web-{FF4EDE23-A38F-73F6-1B0D-E15446C7EB8D}" dt="2021-02-06T08:46:23.933" v="16" actId="20577"/>
      <pc:docMkLst>
        <pc:docMk/>
      </pc:docMkLst>
      <pc:sldChg chg="modSp">
        <pc:chgData name="박소현C/SGS DevCamp" userId="S::shparkc@smilegate.com::b6ded9f9-1722-4edd-8dba-128b08e80a16" providerId="AD" clId="Web-{FF4EDE23-A38F-73F6-1B0D-E15446C7EB8D}" dt="2021-02-06T08:46:23.933" v="16" actId="20577"/>
        <pc:sldMkLst>
          <pc:docMk/>
          <pc:sldMk cId="2258732353" sldId="313"/>
        </pc:sldMkLst>
        <pc:spChg chg="mod">
          <ac:chgData name="박소현C/SGS DevCamp" userId="S::shparkc@smilegate.com::b6ded9f9-1722-4edd-8dba-128b08e80a16" providerId="AD" clId="Web-{FF4EDE23-A38F-73F6-1B0D-E15446C7EB8D}" dt="2021-02-06T08:46:23.933" v="16" actId="20577"/>
          <ac:spMkLst>
            <pc:docMk/>
            <pc:sldMk cId="2258732353" sldId="313"/>
            <ac:spMk id="8" creationId="{4F9DD2F1-446A-4828-A571-42F1C231AB12}"/>
          </ac:spMkLst>
        </pc:spChg>
      </pc:sldChg>
    </pc:docChg>
  </pc:docChgLst>
  <pc:docChgLst>
    <pc:chgData name="박소현C/SGS DevCamp" userId="S::shparkc@smilegate.com::b6ded9f9-1722-4edd-8dba-128b08e80a16" providerId="AD" clId="Web-{FD907403-EB63-4115-BA6A-EEF61BC33E32}"/>
    <pc:docChg chg="modSld">
      <pc:chgData name="박소현C/SGS DevCamp" userId="S::shparkc@smilegate.com::b6ded9f9-1722-4edd-8dba-128b08e80a16" providerId="AD" clId="Web-{FD907403-EB63-4115-BA6A-EEF61BC33E32}" dt="2020-12-25T16:40:33.441" v="1"/>
      <pc:docMkLst>
        <pc:docMk/>
      </pc:docMkLst>
      <pc:sldChg chg="addSp delSp modSp">
        <pc:chgData name="박소현C/SGS DevCamp" userId="S::shparkc@smilegate.com::b6ded9f9-1722-4edd-8dba-128b08e80a16" providerId="AD" clId="Web-{FD907403-EB63-4115-BA6A-EEF61BC33E32}" dt="2020-12-25T16:40:33.441" v="1"/>
        <pc:sldMkLst>
          <pc:docMk/>
          <pc:sldMk cId="3569210928" sldId="256"/>
        </pc:sldMkLst>
        <pc:picChg chg="add del mod">
          <ac:chgData name="박소현C/SGS DevCamp" userId="S::shparkc@smilegate.com::b6ded9f9-1722-4edd-8dba-128b08e80a16" providerId="AD" clId="Web-{FD907403-EB63-4115-BA6A-EEF61BC33E32}" dt="2020-12-25T16:40:33.441" v="1"/>
          <ac:picMkLst>
            <pc:docMk/>
            <pc:sldMk cId="3569210928" sldId="256"/>
            <ac:picMk id="4" creationId="{806BDF6F-060C-4D1D-8C93-88361BA0CE6F}"/>
          </ac:picMkLst>
        </pc:picChg>
      </pc:sldChg>
    </pc:docChg>
  </pc:docChgLst>
  <pc:docChgLst>
    <pc:chgData name="박소현C/SGS DevCamp" userId="S::shparkc@smilegate.com::b6ded9f9-1722-4edd-8dba-128b08e80a16" providerId="AD" clId="Web-{7A0974F4-C365-A5C3-9756-AAC6CBA0BA0B}"/>
    <pc:docChg chg="modSld">
      <pc:chgData name="박소현C/SGS DevCamp" userId="S::shparkc@smilegate.com::b6ded9f9-1722-4edd-8dba-128b08e80a16" providerId="AD" clId="Web-{7A0974F4-C365-A5C3-9756-AAC6CBA0BA0B}" dt="2021-02-06T00:04:33.561" v="443" actId="20577"/>
      <pc:docMkLst>
        <pc:docMk/>
      </pc:docMkLst>
      <pc:sldChg chg="modSp">
        <pc:chgData name="박소현C/SGS DevCamp" userId="S::shparkc@smilegate.com::b6ded9f9-1722-4edd-8dba-128b08e80a16" providerId="AD" clId="Web-{7A0974F4-C365-A5C3-9756-AAC6CBA0BA0B}" dt="2021-02-05T23:57:53.104" v="19" actId="20577"/>
        <pc:sldMkLst>
          <pc:docMk/>
          <pc:sldMk cId="2265710066" sldId="309"/>
        </pc:sldMkLst>
        <pc:spChg chg="mod">
          <ac:chgData name="박소현C/SGS DevCamp" userId="S::shparkc@smilegate.com::b6ded9f9-1722-4edd-8dba-128b08e80a16" providerId="AD" clId="Web-{7A0974F4-C365-A5C3-9756-AAC6CBA0BA0B}" dt="2021-02-05T23:57:53.104" v="19" actId="20577"/>
          <ac:spMkLst>
            <pc:docMk/>
            <pc:sldMk cId="2265710066" sldId="309"/>
            <ac:spMk id="12" creationId="{FD63C62E-D295-3A49-BE1E-F6E1617FD384}"/>
          </ac:spMkLst>
        </pc:spChg>
        <pc:spChg chg="mod">
          <ac:chgData name="박소현C/SGS DevCamp" userId="S::shparkc@smilegate.com::b6ded9f9-1722-4edd-8dba-128b08e80a16" providerId="AD" clId="Web-{7A0974F4-C365-A5C3-9756-AAC6CBA0BA0B}" dt="2021-02-05T23:57:43.666" v="18" actId="20577"/>
          <ac:spMkLst>
            <pc:docMk/>
            <pc:sldMk cId="2265710066" sldId="309"/>
            <ac:spMk id="13" creationId="{5D399D4A-C766-9F42-BE8A-8D37A781D0FF}"/>
          </ac:spMkLst>
        </pc:spChg>
      </pc:sldChg>
      <pc:sldChg chg="delSp modSp">
        <pc:chgData name="박소현C/SGS DevCamp" userId="S::shparkc@smilegate.com::b6ded9f9-1722-4edd-8dba-128b08e80a16" providerId="AD" clId="Web-{7A0974F4-C365-A5C3-9756-AAC6CBA0BA0B}" dt="2021-02-06T00:04:33.561" v="443" actId="20577"/>
        <pc:sldMkLst>
          <pc:docMk/>
          <pc:sldMk cId="2258732353" sldId="313"/>
        </pc:sldMkLst>
        <pc:spChg chg="mod">
          <ac:chgData name="박소현C/SGS DevCamp" userId="S::shparkc@smilegate.com::b6ded9f9-1722-4edd-8dba-128b08e80a16" providerId="AD" clId="Web-{7A0974F4-C365-A5C3-9756-AAC6CBA0BA0B}" dt="2021-02-06T00:04:33.561" v="443" actId="20577"/>
          <ac:spMkLst>
            <pc:docMk/>
            <pc:sldMk cId="2258732353" sldId="313"/>
            <ac:spMk id="2" creationId="{3B739C82-1BED-4F4B-A2DF-C5F803AF6BA5}"/>
          </ac:spMkLst>
        </pc:spChg>
        <pc:spChg chg="del">
          <ac:chgData name="박소현C/SGS DevCamp" userId="S::shparkc@smilegate.com::b6ded9f9-1722-4edd-8dba-128b08e80a16" providerId="AD" clId="Web-{7A0974F4-C365-A5C3-9756-AAC6CBA0BA0B}" dt="2021-02-05T23:58:57.074" v="22"/>
          <ac:spMkLst>
            <pc:docMk/>
            <pc:sldMk cId="2258732353" sldId="313"/>
            <ac:spMk id="4" creationId="{49E8CBC3-F593-4E4E-8B15-6B5296DC58FD}"/>
          </ac:spMkLst>
        </pc:spChg>
        <pc:spChg chg="mod">
          <ac:chgData name="박소현C/SGS DevCamp" userId="S::shparkc@smilegate.com::b6ded9f9-1722-4edd-8dba-128b08e80a16" providerId="AD" clId="Web-{7A0974F4-C365-A5C3-9756-AAC6CBA0BA0B}" dt="2021-02-06T00:02:14.162" v="291" actId="1076"/>
          <ac:spMkLst>
            <pc:docMk/>
            <pc:sldMk cId="2258732353" sldId="313"/>
            <ac:spMk id="6" creationId="{999DA9AE-4B88-4D3D-A002-79CA9016B162}"/>
          </ac:spMkLst>
        </pc:spChg>
        <pc:spChg chg="mod">
          <ac:chgData name="박소현C/SGS DevCamp" userId="S::shparkc@smilegate.com::b6ded9f9-1722-4edd-8dba-128b08e80a16" providerId="AD" clId="Web-{7A0974F4-C365-A5C3-9756-AAC6CBA0BA0B}" dt="2021-02-06T00:02:14.177" v="292" actId="1076"/>
          <ac:spMkLst>
            <pc:docMk/>
            <pc:sldMk cId="2258732353" sldId="313"/>
            <ac:spMk id="8" creationId="{4F9DD2F1-446A-4828-A571-42F1C231AB12}"/>
          </ac:spMkLst>
        </pc:spChg>
        <pc:spChg chg="del mod">
          <ac:chgData name="박소현C/SGS DevCamp" userId="S::shparkc@smilegate.com::b6ded9f9-1722-4edd-8dba-128b08e80a16" providerId="AD" clId="Web-{7A0974F4-C365-A5C3-9756-AAC6CBA0BA0B}" dt="2021-02-06T00:02:09.834" v="290"/>
          <ac:spMkLst>
            <pc:docMk/>
            <pc:sldMk cId="2258732353" sldId="313"/>
            <ac:spMk id="9" creationId="{B76C2EBF-9A2D-4C91-9C34-A404A6F71B4D}"/>
          </ac:spMkLst>
        </pc:spChg>
        <pc:spChg chg="del mod">
          <ac:chgData name="박소현C/SGS DevCamp" userId="S::shparkc@smilegate.com::b6ded9f9-1722-4edd-8dba-128b08e80a16" providerId="AD" clId="Web-{7A0974F4-C365-A5C3-9756-AAC6CBA0BA0B}" dt="2021-02-06T00:02:08.224" v="289"/>
          <ac:spMkLst>
            <pc:docMk/>
            <pc:sldMk cId="2258732353" sldId="313"/>
            <ac:spMk id="10" creationId="{57EC8024-3941-4FCA-84FD-1BD056635314}"/>
          </ac:spMkLst>
        </pc:spChg>
      </pc:sldChg>
      <pc:sldChg chg="modSp">
        <pc:chgData name="박소현C/SGS DevCamp" userId="S::shparkc@smilegate.com::b6ded9f9-1722-4edd-8dba-128b08e80a16" providerId="AD" clId="Web-{7A0974F4-C365-A5C3-9756-AAC6CBA0BA0B}" dt="2021-02-05T23:58:18.636" v="21"/>
        <pc:sldMkLst>
          <pc:docMk/>
          <pc:sldMk cId="3941364795" sldId="369"/>
        </pc:sldMkLst>
        <pc:spChg chg="mod">
          <ac:chgData name="박소현C/SGS DevCamp" userId="S::shparkc@smilegate.com::b6ded9f9-1722-4edd-8dba-128b08e80a16" providerId="AD" clId="Web-{7A0974F4-C365-A5C3-9756-AAC6CBA0BA0B}" dt="2021-02-05T23:58:18.636" v="21"/>
          <ac:spMkLst>
            <pc:docMk/>
            <pc:sldMk cId="3941364795" sldId="369"/>
            <ac:spMk id="3" creationId="{A56A95F5-0F1C-4483-95DE-8DA351FB17E5}"/>
          </ac:spMkLst>
        </pc:spChg>
      </pc:sldChg>
    </pc:docChg>
  </pc:docChgLst>
  <pc:docChgLst>
    <pc:chgData name="신영환/SGS DevCamp" userId="S::younghshin@smilegate.com::dfc41117-1df7-4003-b5bb-5a017d18150b" providerId="AD" clId="Web-{058A548D-6827-D684-FBD2-DED997D1B2C6}"/>
    <pc:docChg chg="addSld delSld modSld sldOrd">
      <pc:chgData name="신영환/SGS DevCamp" userId="S::younghshin@smilegate.com::dfc41117-1df7-4003-b5bb-5a017d18150b" providerId="AD" clId="Web-{058A548D-6827-D684-FBD2-DED997D1B2C6}" dt="2021-02-06T14:56:48.203" v="2402" actId="1076"/>
      <pc:docMkLst>
        <pc:docMk/>
      </pc:docMkLst>
      <pc:sldChg chg="modSp">
        <pc:chgData name="신영환/SGS DevCamp" userId="S::younghshin@smilegate.com::dfc41117-1df7-4003-b5bb-5a017d18150b" providerId="AD" clId="Web-{058A548D-6827-D684-FBD2-DED997D1B2C6}" dt="2021-02-06T14:36:43.358" v="1678" actId="20577"/>
        <pc:sldMkLst>
          <pc:docMk/>
          <pc:sldMk cId="2258732353" sldId="313"/>
        </pc:sldMkLst>
        <pc:spChg chg="mod">
          <ac:chgData name="신영환/SGS DevCamp" userId="S::younghshin@smilegate.com::dfc41117-1df7-4003-b5bb-5a017d18150b" providerId="AD" clId="Web-{058A548D-6827-D684-FBD2-DED997D1B2C6}" dt="2021-02-06T14:33:38.198" v="1543" actId="20577"/>
          <ac:spMkLst>
            <pc:docMk/>
            <pc:sldMk cId="2258732353" sldId="313"/>
            <ac:spMk id="2" creationId="{3B739C82-1BED-4F4B-A2DF-C5F803AF6BA5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36:00.217" v="1670" actId="20577"/>
          <ac:spMkLst>
            <pc:docMk/>
            <pc:sldMk cId="2258732353" sldId="313"/>
            <ac:spMk id="6" creationId="{999DA9AE-4B88-4D3D-A002-79CA9016B162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36:43.358" v="1678" actId="20577"/>
          <ac:spMkLst>
            <pc:docMk/>
            <pc:sldMk cId="2258732353" sldId="313"/>
            <ac:spMk id="8" creationId="{4F9DD2F1-446A-4828-A571-42F1C231AB12}"/>
          </ac:spMkLst>
        </pc:spChg>
      </pc:sldChg>
      <pc:sldChg chg="addSp delSp modSp">
        <pc:chgData name="신영환/SGS DevCamp" userId="S::younghshin@smilegate.com::dfc41117-1df7-4003-b5bb-5a017d18150b" providerId="AD" clId="Web-{058A548D-6827-D684-FBD2-DED997D1B2C6}" dt="2021-02-06T14:53:43.976" v="2322" actId="20577"/>
        <pc:sldMkLst>
          <pc:docMk/>
          <pc:sldMk cId="1078432411" sldId="319"/>
        </pc:sldMkLst>
        <pc:spChg chg="add del">
          <ac:chgData name="신영환/SGS DevCamp" userId="S::younghshin@smilegate.com::dfc41117-1df7-4003-b5bb-5a017d18150b" providerId="AD" clId="Web-{058A548D-6827-D684-FBD2-DED997D1B2C6}" dt="2021-02-06T14:53:31.132" v="2304"/>
          <ac:spMkLst>
            <pc:docMk/>
            <pc:sldMk cId="1078432411" sldId="319"/>
            <ac:spMk id="6" creationId="{10FFD73F-E6C7-4B1A-970F-C2F8991106CB}"/>
          </ac:spMkLst>
        </pc:spChg>
        <pc:spChg chg="add del">
          <ac:chgData name="신영환/SGS DevCamp" userId="S::younghshin@smilegate.com::dfc41117-1df7-4003-b5bb-5a017d18150b" providerId="AD" clId="Web-{058A548D-6827-D684-FBD2-DED997D1B2C6}" dt="2021-02-06T14:53:23.195" v="2303"/>
          <ac:spMkLst>
            <pc:docMk/>
            <pc:sldMk cId="1078432411" sldId="319"/>
            <ac:spMk id="8" creationId="{D0CA20BE-96A4-4224-A0BD-3F9DE5151189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3:43.976" v="2322" actId="20577"/>
          <ac:spMkLst>
            <pc:docMk/>
            <pc:sldMk cId="1078432411" sldId="319"/>
            <ac:spMk id="15" creationId="{CBC6540D-EA44-0840-8820-5CD1C2D6FD73}"/>
          </ac:spMkLst>
        </pc:spChg>
      </pc:sldChg>
      <pc:sldChg chg="modSp">
        <pc:chgData name="신영환/SGS DevCamp" userId="S::younghshin@smilegate.com::dfc41117-1df7-4003-b5bb-5a017d18150b" providerId="AD" clId="Web-{058A548D-6827-D684-FBD2-DED997D1B2C6}" dt="2021-02-06T13:04:14.320" v="680" actId="20577"/>
        <pc:sldMkLst>
          <pc:docMk/>
          <pc:sldMk cId="3438314448" sldId="368"/>
        </pc:sldMkLst>
        <pc:spChg chg="mod">
          <ac:chgData name="신영환/SGS DevCamp" userId="S::younghshin@smilegate.com::dfc41117-1df7-4003-b5bb-5a017d18150b" providerId="AD" clId="Web-{058A548D-6827-D684-FBD2-DED997D1B2C6}" dt="2021-02-06T13:04:14.320" v="680" actId="20577"/>
          <ac:spMkLst>
            <pc:docMk/>
            <pc:sldMk cId="3438314448" sldId="368"/>
            <ac:spMk id="13" creationId="{2954C6E2-DEE0-46D6-9070-991246C727F0}"/>
          </ac:spMkLst>
        </pc:spChg>
      </pc:sldChg>
      <pc:sldChg chg="addSp modSp">
        <pc:chgData name="신영환/SGS DevCamp" userId="S::younghshin@smilegate.com::dfc41117-1df7-4003-b5bb-5a017d18150b" providerId="AD" clId="Web-{058A548D-6827-D684-FBD2-DED997D1B2C6}" dt="2021-02-06T12:49:44.198" v="183" actId="20577"/>
        <pc:sldMkLst>
          <pc:docMk/>
          <pc:sldMk cId="3602928910" sldId="381"/>
        </pc:sldMkLst>
        <pc:spChg chg="mod">
          <ac:chgData name="신영환/SGS DevCamp" userId="S::younghshin@smilegate.com::dfc41117-1df7-4003-b5bb-5a017d18150b" providerId="AD" clId="Web-{058A548D-6827-D684-FBD2-DED997D1B2C6}" dt="2021-02-06T12:49:44.198" v="183" actId="20577"/>
          <ac:spMkLst>
            <pc:docMk/>
            <pc:sldMk cId="3602928910" sldId="381"/>
            <ac:spMk id="2" creationId="{C1A16FCC-EB3F-423D-A408-1BCFF5A92B4D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8:31.149" v="83" actId="1076"/>
          <ac:spMkLst>
            <pc:docMk/>
            <pc:sldMk cId="3602928910" sldId="381"/>
            <ac:spMk id="4" creationId="{82563115-F5D4-4379-85F4-72121A278B1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8:38.962" v="98" actId="20577"/>
          <ac:spMkLst>
            <pc:docMk/>
            <pc:sldMk cId="3602928910" sldId="381"/>
            <ac:spMk id="9" creationId="{E670B3EE-0B59-459B-9B46-0F287E4B0689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8:58.197" v="126" actId="1076"/>
          <ac:spMkLst>
            <pc:docMk/>
            <pc:sldMk cId="3602928910" sldId="381"/>
            <ac:spMk id="10" creationId="{CB6C77D1-5C6D-4CB2-9CA0-D21FFCEFA75B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9:16.103" v="158" actId="1076"/>
          <ac:spMkLst>
            <pc:docMk/>
            <pc:sldMk cId="3602928910" sldId="381"/>
            <ac:spMk id="11" creationId="{771BE256-0300-468E-A6F4-622A77577F29}"/>
          </ac:spMkLst>
        </pc:spChg>
        <pc:picChg chg="mod">
          <ac:chgData name="신영환/SGS DevCamp" userId="S::younghshin@smilegate.com::dfc41117-1df7-4003-b5bb-5a017d18150b" providerId="AD" clId="Web-{058A548D-6827-D684-FBD2-DED997D1B2C6}" dt="2021-02-06T12:48:11.571" v="79" actId="14100"/>
          <ac:picMkLst>
            <pc:docMk/>
            <pc:sldMk cId="3602928910" sldId="381"/>
            <ac:picMk id="3" creationId="{90B7EECB-A8C2-45ED-966E-5BE60DB80A9B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48:25.524" v="82" actId="14100"/>
          <ac:picMkLst>
            <pc:docMk/>
            <pc:sldMk cId="3602928910" sldId="381"/>
            <ac:picMk id="5" creationId="{E9CE8B4A-1473-4BB1-9EAF-638B43C107D3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48:15.571" v="80" actId="14100"/>
          <ac:picMkLst>
            <pc:docMk/>
            <pc:sldMk cId="3602928910" sldId="381"/>
            <ac:picMk id="6" creationId="{14B135EC-5862-4A45-9F18-36A6E8B2337E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48:19.883" v="81" actId="14100"/>
          <ac:picMkLst>
            <pc:docMk/>
            <pc:sldMk cId="3602928910" sldId="381"/>
            <ac:picMk id="7" creationId="{39D47C59-38FE-4F46-97DF-B323E273B3D6}"/>
          </ac:picMkLst>
        </pc:picChg>
      </pc:sldChg>
      <pc:sldChg chg="addSp delSp modSp">
        <pc:chgData name="신영환/SGS DevCamp" userId="S::younghshin@smilegate.com::dfc41117-1df7-4003-b5bb-5a017d18150b" providerId="AD" clId="Web-{058A548D-6827-D684-FBD2-DED997D1B2C6}" dt="2021-02-06T14:52:31.318" v="2284" actId="20577"/>
        <pc:sldMkLst>
          <pc:docMk/>
          <pc:sldMk cId="1087962748" sldId="382"/>
        </pc:sldMkLst>
        <pc:spChg chg="del">
          <ac:chgData name="신영환/SGS DevCamp" userId="S::younghshin@smilegate.com::dfc41117-1df7-4003-b5bb-5a017d18150b" providerId="AD" clId="Web-{058A548D-6827-D684-FBD2-DED997D1B2C6}" dt="2021-02-06T13:24:44.543" v="915"/>
          <ac:spMkLst>
            <pc:docMk/>
            <pc:sldMk cId="1087962748" sldId="382"/>
            <ac:spMk id="2" creationId="{88887766-7924-4029-90B5-EFF77F2E3349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29.766" v="1396" actId="1076"/>
          <ac:spMkLst>
            <pc:docMk/>
            <pc:sldMk cId="1087962748" sldId="382"/>
            <ac:spMk id="3" creationId="{AD4DC1FA-60A2-4082-B0E0-4030F38CED19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3:11:52.306" v="770" actId="14100"/>
          <ac:spMkLst>
            <pc:docMk/>
            <pc:sldMk cId="1087962748" sldId="382"/>
            <ac:spMk id="4" creationId="{695A8534-B1FD-4F85-8897-7A428486F08C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14:33.732" v="825"/>
          <ac:spMkLst>
            <pc:docMk/>
            <pc:sldMk cId="1087962748" sldId="382"/>
            <ac:spMk id="5" creationId="{754D3328-4445-433A-AE75-56C72B5C022C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08:00.908" v="1199" actId="1076"/>
          <ac:spMkLst>
            <pc:docMk/>
            <pc:sldMk cId="1087962748" sldId="382"/>
            <ac:spMk id="6" creationId="{9579F20E-8882-4F65-81EF-040461A0F89A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7:38.327" v="1382" actId="20577"/>
          <ac:spMkLst>
            <pc:docMk/>
            <pc:sldMk cId="1087962748" sldId="382"/>
            <ac:spMk id="7" creationId="{2A3CFD01-3DAF-4C1E-A658-823BDE198F8F}"/>
          </ac:spMkLst>
        </pc:spChg>
        <pc:spChg chg="add del">
          <ac:chgData name="신영환/SGS DevCamp" userId="S::younghshin@smilegate.com::dfc41117-1df7-4003-b5bb-5a017d18150b" providerId="AD" clId="Web-{058A548D-6827-D684-FBD2-DED997D1B2C6}" dt="2021-02-06T13:13:39.746" v="790"/>
          <ac:spMkLst>
            <pc:docMk/>
            <pc:sldMk cId="1087962748" sldId="382"/>
            <ac:spMk id="10" creationId="{B289FC89-3C36-4AB5-80FE-1A58CA1A7421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08:07.752" v="1204" actId="1076"/>
          <ac:spMkLst>
            <pc:docMk/>
            <pc:sldMk cId="1087962748" sldId="382"/>
            <ac:spMk id="11" creationId="{3223D8C3-5BEE-4930-9F28-D84EFE398405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05:57.796" v="1168"/>
          <ac:spMkLst>
            <pc:docMk/>
            <pc:sldMk cId="1087962748" sldId="382"/>
            <ac:spMk id="12" creationId="{A9D750DD-4965-4F78-BE6B-7346C4FC1331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19:38.674" v="1311"/>
          <ac:spMkLst>
            <pc:docMk/>
            <pc:sldMk cId="1087962748" sldId="382"/>
            <ac:spMk id="13" creationId="{A68E8689-F988-4D7D-8ED1-7109E1BCA8E6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43.299" v="1312" actId="1076"/>
          <ac:spMkLst>
            <pc:docMk/>
            <pc:sldMk cId="1087962748" sldId="382"/>
            <ac:spMk id="14" creationId="{D57153A9-E4E1-4DE6-A596-4698641163EA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3:17.336" v="1715" actId="1076"/>
          <ac:spMkLst>
            <pc:docMk/>
            <pc:sldMk cId="1087962748" sldId="382"/>
            <ac:spMk id="15" creationId="{699B8C5F-9532-4571-9D56-98C289BCAC1E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14:39.357" v="827"/>
          <ac:spMkLst>
            <pc:docMk/>
            <pc:sldMk cId="1087962748" sldId="382"/>
            <ac:spMk id="16" creationId="{4E611FBA-E5B8-41E9-B53B-40C177DBB93A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12:26.354" v="780"/>
          <ac:spMkLst>
            <pc:docMk/>
            <pc:sldMk cId="1087962748" sldId="382"/>
            <ac:spMk id="18" creationId="{A43FAC1C-705F-472C-A6F9-2FF6575ABA3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08:00.939" v="1201" actId="1076"/>
          <ac:spMkLst>
            <pc:docMk/>
            <pc:sldMk cId="1087962748" sldId="382"/>
            <ac:spMk id="20" creationId="{74EF0FAB-26F1-474A-B39D-92D8B4774BB8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31.641" v="1397" actId="1076"/>
          <ac:spMkLst>
            <pc:docMk/>
            <pc:sldMk cId="1087962748" sldId="382"/>
            <ac:spMk id="21" creationId="{E0ACC274-5991-4277-AECF-555018BDAACE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7:56.155" v="1388"/>
          <ac:spMkLst>
            <pc:docMk/>
            <pc:sldMk cId="1087962748" sldId="382"/>
            <ac:spMk id="23" creationId="{7F15F305-030B-43EA-A19F-62B3FC84830A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19:05.611" v="1295" actId="1076"/>
          <ac:spMkLst>
            <pc:docMk/>
            <pc:sldMk cId="1087962748" sldId="382"/>
            <ac:spMk id="24" creationId="{123CBB0A-EF76-4CFE-82A7-2443C3E99A76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19:05.627" v="1296" actId="1076"/>
          <ac:spMkLst>
            <pc:docMk/>
            <pc:sldMk cId="1087962748" sldId="382"/>
            <ac:spMk id="25" creationId="{205981EF-0518-4E19-BA08-8172CE69EB95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22:24.196" v="879"/>
          <ac:spMkLst>
            <pc:docMk/>
            <pc:sldMk cId="1087962748" sldId="382"/>
            <ac:spMk id="26" creationId="{D85EDBE4-B345-42A6-A05F-1B4308155222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08:00.923" v="1200" actId="1076"/>
          <ac:spMkLst>
            <pc:docMk/>
            <pc:sldMk cId="1087962748" sldId="382"/>
            <ac:spMk id="27" creationId="{75FCDB30-9290-418F-AAB4-81BD777AEE3D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19:05.564" v="1292" actId="1076"/>
          <ac:spMkLst>
            <pc:docMk/>
            <pc:sldMk cId="1087962748" sldId="382"/>
            <ac:spMk id="28" creationId="{363C3B37-F78B-49D4-83BB-E75DCF78809E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38.141" v="1398" actId="1076"/>
          <ac:spMkLst>
            <pc:docMk/>
            <pc:sldMk cId="1087962748" sldId="382"/>
            <ac:spMk id="29" creationId="{F7735886-AEF1-4B4A-B392-E1E4CADC89BF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5:09.839" v="1358" actId="1076"/>
          <ac:spMkLst>
            <pc:docMk/>
            <pc:sldMk cId="1087962748" sldId="382"/>
            <ac:spMk id="30" creationId="{9E1061E8-4478-498A-BC05-DA13996FB320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7:33.186" v="1381"/>
          <ac:spMkLst>
            <pc:docMk/>
            <pc:sldMk cId="1087962748" sldId="382"/>
            <ac:spMk id="31" creationId="{257737D0-0970-4938-8D6B-AD91091E6D53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40.922" v="1399" actId="1076"/>
          <ac:spMkLst>
            <pc:docMk/>
            <pc:sldMk cId="1087962748" sldId="382"/>
            <ac:spMk id="34" creationId="{93860588-27C2-4D7B-9C0F-42037CD6049E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2:00.194" v="1324" actId="1076"/>
          <ac:spMkLst>
            <pc:docMk/>
            <pc:sldMk cId="1087962748" sldId="382"/>
            <ac:spMk id="35" creationId="{5E8E80BC-F4B5-4A0F-8613-991AFDF163D7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38:20.001" v="1681" actId="1076"/>
          <ac:spMkLst>
            <pc:docMk/>
            <pc:sldMk cId="1087962748" sldId="382"/>
            <ac:spMk id="37" creationId="{BAADBCCD-2B83-485D-862A-FF111668508B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3:50:45.944" v="1055"/>
          <ac:spMkLst>
            <pc:docMk/>
            <pc:sldMk cId="1087962748" sldId="382"/>
            <ac:spMk id="39" creationId="{1461B7BF-2281-4296-B87E-00F9989B4B24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08:00.955" v="1202" actId="1076"/>
          <ac:spMkLst>
            <pc:docMk/>
            <pc:sldMk cId="1087962748" sldId="382"/>
            <ac:spMk id="40" creationId="{93E1481F-A67B-4977-8827-18AF72E88352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09.986" v="1309" actId="1076"/>
          <ac:spMkLst>
            <pc:docMk/>
            <pc:sldMk cId="1087962748" sldId="382"/>
            <ac:spMk id="42" creationId="{CFD7EE7D-FB48-494E-B0E0-97713531C182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05:59.233" v="1169"/>
          <ac:spMkLst>
            <pc:docMk/>
            <pc:sldMk cId="1087962748" sldId="382"/>
            <ac:spMk id="43" creationId="{8BD51EBF-B807-4F0A-A4A2-C6ED0724EFB9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8:10.828" v="1392"/>
          <ac:spMkLst>
            <pc:docMk/>
            <pc:sldMk cId="1087962748" sldId="382"/>
            <ac:spMk id="45" creationId="{AFAC9A15-11B0-4AD5-8A04-4CA98190C28E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7:12.358" v="1378"/>
          <ac:spMkLst>
            <pc:docMk/>
            <pc:sldMk cId="1087962748" sldId="382"/>
            <ac:spMk id="46" creationId="{56AECE22-ADEC-47A1-9A20-17D810FFD58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05.720" v="1302" actId="1076"/>
          <ac:spMkLst>
            <pc:docMk/>
            <pc:sldMk cId="1087962748" sldId="382"/>
            <ac:spMk id="47" creationId="{35485C0B-EAC6-4D34-99C0-E5ACAD4241BE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1:56.538" v="1323" actId="1076"/>
          <ac:spMkLst>
            <pc:docMk/>
            <pc:sldMk cId="1087962748" sldId="382"/>
            <ac:spMk id="48" creationId="{8FDA8840-2675-4D18-844A-59B92E51FA32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19:48.175" v="1314"/>
          <ac:spMkLst>
            <pc:docMk/>
            <pc:sldMk cId="1087962748" sldId="382"/>
            <ac:spMk id="49" creationId="{A10DEAEA-E67C-4649-8181-27D55680B10B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5:58.012" v="1364"/>
          <ac:spMkLst>
            <pc:docMk/>
            <pc:sldMk cId="1087962748" sldId="382"/>
            <ac:spMk id="50" creationId="{3CB8680D-E1EE-47FE-9B2A-96B009143B10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21:43.069" v="1319"/>
          <ac:spMkLst>
            <pc:docMk/>
            <pc:sldMk cId="1087962748" sldId="382"/>
            <ac:spMk id="51" creationId="{3E742A70-15BC-48E5-9E34-DC4970964B4E}"/>
          </ac:spMkLst>
        </pc:spChg>
        <pc:spChg chg="add del">
          <ac:chgData name="신영환/SGS DevCamp" userId="S::younghshin@smilegate.com::dfc41117-1df7-4003-b5bb-5a017d18150b" providerId="AD" clId="Web-{058A548D-6827-D684-FBD2-DED997D1B2C6}" dt="2021-02-06T14:14:02.026" v="1235"/>
          <ac:spMkLst>
            <pc:docMk/>
            <pc:sldMk cId="1087962748" sldId="382"/>
            <ac:spMk id="52" creationId="{F652C2A3-80B5-4C2E-829D-CF489F7416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8:46.641" v="1401" actId="20577"/>
          <ac:spMkLst>
            <pc:docMk/>
            <pc:sldMk cId="1087962748" sldId="382"/>
            <ac:spMk id="53" creationId="{A3484646-8269-4077-9BA8-60AD78F56CC1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57.737" v="1316" actId="14100"/>
          <ac:spMkLst>
            <pc:docMk/>
            <pc:sldMk cId="1087962748" sldId="382"/>
            <ac:spMk id="54" creationId="{A56968B5-F645-47F1-AB4F-246417192DCA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1:47.428" v="1320" actId="1076"/>
          <ac:spMkLst>
            <pc:docMk/>
            <pc:sldMk cId="1087962748" sldId="382"/>
            <ac:spMk id="55" creationId="{A8AF2901-B54E-4985-929B-6230F23CEB52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38:20.017" v="1682" actId="1076"/>
          <ac:spMkLst>
            <pc:docMk/>
            <pc:sldMk cId="1087962748" sldId="382"/>
            <ac:spMk id="56" creationId="{C8B606CD-98A5-4CA3-8244-21C919559AAF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2:31.318" v="2284" actId="20577"/>
          <ac:spMkLst>
            <pc:docMk/>
            <pc:sldMk cId="1087962748" sldId="382"/>
            <ac:spMk id="58" creationId="{6147907E-BE21-4402-B1CF-2230FB848DB0}"/>
          </ac:spMkLst>
        </pc:spChg>
        <pc:picChg chg="add mod">
          <ac:chgData name="신영환/SGS DevCamp" userId="S::younghshin@smilegate.com::dfc41117-1df7-4003-b5bb-5a017d18150b" providerId="AD" clId="Web-{058A548D-6827-D684-FBD2-DED997D1B2C6}" dt="2021-02-06T14:43:26.337" v="1717" actId="1076"/>
          <ac:picMkLst>
            <pc:docMk/>
            <pc:sldMk cId="1087962748" sldId="382"/>
            <ac:picMk id="8" creationId="{D6192DC1-99EB-4068-9914-34E56908E1DD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4:22:24.132" v="1329" actId="1076"/>
          <ac:picMkLst>
            <pc:docMk/>
            <pc:sldMk cId="1087962748" sldId="382"/>
            <ac:picMk id="9" creationId="{F57134DE-DEBA-43BB-B03D-652BAA57CC1B}"/>
          </ac:picMkLst>
        </pc:picChg>
        <pc:cxnChg chg="add del mod">
          <ac:chgData name="신영환/SGS DevCamp" userId="S::younghshin@smilegate.com::dfc41117-1df7-4003-b5bb-5a017d18150b" providerId="AD" clId="Web-{058A548D-6827-D684-FBD2-DED997D1B2C6}" dt="2021-02-06T14:23:55.150" v="1344"/>
          <ac:cxnSpMkLst>
            <pc:docMk/>
            <pc:sldMk cId="1087962748" sldId="382"/>
            <ac:cxnSpMk id="17" creationId="{E89D56B5-3A57-4016-BAE2-E723ECEF636B}"/>
          </ac:cxnSpMkLst>
        </pc:cxnChg>
        <pc:cxnChg chg="add del mod">
          <ac:chgData name="신영환/SGS DevCamp" userId="S::younghshin@smilegate.com::dfc41117-1df7-4003-b5bb-5a017d18150b" providerId="AD" clId="Web-{058A548D-6827-D684-FBD2-DED997D1B2C6}" dt="2021-02-06T14:23:22.508" v="1340"/>
          <ac:cxnSpMkLst>
            <pc:docMk/>
            <pc:sldMk cId="1087962748" sldId="382"/>
            <ac:cxnSpMk id="19" creationId="{96DBED39-0E33-466E-8BFB-75CF138F83AF}"/>
          </ac:cxnSpMkLst>
        </pc:cxnChg>
        <pc:cxnChg chg="del mod">
          <ac:chgData name="신영환/SGS DevCamp" userId="S::younghshin@smilegate.com::dfc41117-1df7-4003-b5bb-5a017d18150b" providerId="AD" clId="Web-{058A548D-6827-D684-FBD2-DED997D1B2C6}" dt="2021-02-06T14:24:28.479" v="1349"/>
          <ac:cxnSpMkLst>
            <pc:docMk/>
            <pc:sldMk cId="1087962748" sldId="382"/>
            <ac:cxnSpMk id="22" creationId="{25827672-502E-4BE8-8601-7F41F7C08860}"/>
          </ac:cxnSpMkLst>
        </pc:cxnChg>
        <pc:cxnChg chg="add del mod">
          <ac:chgData name="신영환/SGS DevCamp" userId="S::younghshin@smilegate.com::dfc41117-1df7-4003-b5bb-5a017d18150b" providerId="AD" clId="Web-{058A548D-6827-D684-FBD2-DED997D1B2C6}" dt="2021-02-06T13:23:25.947" v="890"/>
          <ac:cxnSpMkLst>
            <pc:docMk/>
            <pc:sldMk cId="1087962748" sldId="382"/>
            <ac:cxnSpMk id="38" creationId="{DC266794-9ED7-40D1-991D-FF8BF577CB0F}"/>
          </ac:cxnSpMkLst>
        </pc:cxnChg>
        <pc:cxnChg chg="add del mod">
          <ac:chgData name="신영환/SGS DevCamp" userId="S::younghshin@smilegate.com::dfc41117-1df7-4003-b5bb-5a017d18150b" providerId="AD" clId="Web-{058A548D-6827-D684-FBD2-DED997D1B2C6}" dt="2021-02-06T14:22:26.007" v="1330"/>
          <ac:cxnSpMkLst>
            <pc:docMk/>
            <pc:sldMk cId="1087962748" sldId="382"/>
            <ac:cxnSpMk id="44" creationId="{4D43F8F8-9707-4839-B8F7-25276470CA99}"/>
          </ac:cxnSpMkLst>
        </pc:cxnChg>
      </pc:sldChg>
      <pc:sldChg chg="addSp delSp modSp">
        <pc:chgData name="신영환/SGS DevCamp" userId="S::younghshin@smilegate.com::dfc41117-1df7-4003-b5bb-5a017d18150b" providerId="AD" clId="Web-{058A548D-6827-D684-FBD2-DED997D1B2C6}" dt="2021-02-06T13:01:26.378" v="615" actId="14100"/>
        <pc:sldMkLst>
          <pc:docMk/>
          <pc:sldMk cId="2952829884" sldId="383"/>
        </pc:sldMkLst>
        <pc:spChg chg="add mod">
          <ac:chgData name="신영환/SGS DevCamp" userId="S::younghshin@smilegate.com::dfc41117-1df7-4003-b5bb-5a017d18150b" providerId="AD" clId="Web-{058A548D-6827-D684-FBD2-DED997D1B2C6}" dt="2021-02-06T13:01:15.065" v="612" actId="1076"/>
          <ac:spMkLst>
            <pc:docMk/>
            <pc:sldMk cId="2952829884" sldId="383"/>
            <ac:spMk id="10" creationId="{B5AFFCEE-5365-466F-AA8F-7D0968C81D4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1:15.065" v="613" actId="1076"/>
          <ac:spMkLst>
            <pc:docMk/>
            <pc:sldMk cId="2952829884" sldId="383"/>
            <ac:spMk id="11" creationId="{5614A51D-8156-4399-8B2B-1E7FB39984C7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1:15.065" v="614" actId="1076"/>
          <ac:spMkLst>
            <pc:docMk/>
            <pc:sldMk cId="2952829884" sldId="383"/>
            <ac:spMk id="12" creationId="{7DA3B44D-7C5D-446A-B95A-715D7EB739D1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9:14.531" v="559"/>
          <ac:spMkLst>
            <pc:docMk/>
            <pc:sldMk cId="2952829884" sldId="383"/>
            <ac:spMk id="13" creationId="{452399C3-964B-4846-81E8-05F94EADC274}"/>
          </ac:spMkLst>
        </pc:spChg>
        <pc:picChg chg="add del mod">
          <ac:chgData name="신영환/SGS DevCamp" userId="S::younghshin@smilegate.com::dfc41117-1df7-4003-b5bb-5a017d18150b" providerId="AD" clId="Web-{058A548D-6827-D684-FBD2-DED997D1B2C6}" dt="2021-02-06T12:44:42.939" v="53"/>
          <ac:picMkLst>
            <pc:docMk/>
            <pc:sldMk cId="2952829884" sldId="383"/>
            <ac:picMk id="3" creationId="{4A0419D5-AAE8-4F13-8658-DB7936EF110D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3:01:15.050" v="611" actId="1076"/>
          <ac:picMkLst>
            <pc:docMk/>
            <pc:sldMk cId="2952829884" sldId="383"/>
            <ac:picMk id="4" creationId="{036F6F37-F979-475E-AEC3-742B9945BA73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2:47:05.210" v="63"/>
          <ac:picMkLst>
            <pc:docMk/>
            <pc:sldMk cId="2952829884" sldId="383"/>
            <ac:picMk id="5" creationId="{CFDF5FE1-5636-4115-AB95-5211DC6DF7C8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1:14.831" v="609" actId="1076"/>
          <ac:picMkLst>
            <pc:docMk/>
            <pc:sldMk cId="2952829884" sldId="383"/>
            <ac:picMk id="6" creationId="{97E49771-61A5-472C-B2F3-CA0F837964F0}"/>
          </ac:picMkLst>
        </pc:picChg>
        <pc:picChg chg="add del mod">
          <ac:chgData name="신영환/SGS DevCamp" userId="S::younghshin@smilegate.com::dfc41117-1df7-4003-b5bb-5a017d18150b" providerId="AD" clId="Web-{058A548D-6827-D684-FBD2-DED997D1B2C6}" dt="2021-02-06T12:59:14.531" v="560"/>
          <ac:picMkLst>
            <pc:docMk/>
            <pc:sldMk cId="2952829884" sldId="383"/>
            <ac:picMk id="7" creationId="{9A0843FE-3949-4E89-80BC-19AC38855EF8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1:26.378" v="615" actId="14100"/>
          <ac:picMkLst>
            <pc:docMk/>
            <pc:sldMk cId="2952829884" sldId="383"/>
            <ac:picMk id="8" creationId="{F34C907B-105A-4B36-9CFB-581017DD1E51}"/>
          </ac:picMkLst>
        </pc:picChg>
      </pc:sldChg>
      <pc:sldChg chg="addSp delSp modSp ord">
        <pc:chgData name="신영환/SGS DevCamp" userId="S::younghshin@smilegate.com::dfc41117-1df7-4003-b5bb-5a017d18150b" providerId="AD" clId="Web-{058A548D-6827-D684-FBD2-DED997D1B2C6}" dt="2021-02-06T13:02:42.567" v="673" actId="20577"/>
        <pc:sldMkLst>
          <pc:docMk/>
          <pc:sldMk cId="3051953529" sldId="384"/>
        </pc:sldMkLst>
        <pc:spChg chg="add mod">
          <ac:chgData name="신영환/SGS DevCamp" userId="S::younghshin@smilegate.com::dfc41117-1df7-4003-b5bb-5a017d18150b" providerId="AD" clId="Web-{058A548D-6827-D684-FBD2-DED997D1B2C6}" dt="2021-02-06T12:59:21.344" v="563" actId="1076"/>
          <ac:spMkLst>
            <pc:docMk/>
            <pc:sldMk cId="3051953529" sldId="384"/>
            <ac:spMk id="10" creationId="{E651569F-13F2-4BD9-949E-342ABDDF8BD0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2:15.692" v="642" actId="20577"/>
          <ac:spMkLst>
            <pc:docMk/>
            <pc:sldMk cId="3051953529" sldId="384"/>
            <ac:spMk id="11" creationId="{0B09DBD8-AFAD-4A11-8E24-722B86FD8A2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2:17.723" v="643" actId="14100"/>
          <ac:spMkLst>
            <pc:docMk/>
            <pc:sldMk cId="3051953529" sldId="384"/>
            <ac:spMk id="12" creationId="{9542F4E6-FC1D-421A-9C23-72D756CADD3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2:42.567" v="673" actId="20577"/>
          <ac:spMkLst>
            <pc:docMk/>
            <pc:sldMk cId="3051953529" sldId="384"/>
            <ac:spMk id="13" creationId="{76FE5B64-9640-4E0D-AB64-BF6AB83264A4}"/>
          </ac:spMkLst>
        </pc:spChg>
        <pc:picChg chg="del">
          <ac:chgData name="신영환/SGS DevCamp" userId="S::younghshin@smilegate.com::dfc41117-1df7-4003-b5bb-5a017d18150b" providerId="AD" clId="Web-{058A548D-6827-D684-FBD2-DED997D1B2C6}" dt="2021-02-06T12:46:59.257" v="60"/>
          <ac:picMkLst>
            <pc:docMk/>
            <pc:sldMk cId="3051953529" sldId="384"/>
            <ac:picMk id="3" creationId="{A2E28FC1-2BB7-4175-A2E9-BE5DA46CA2A7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59:30.578" v="565" actId="14100"/>
          <ac:picMkLst>
            <pc:docMk/>
            <pc:sldMk cId="3051953529" sldId="384"/>
            <ac:picMk id="4" creationId="{EE212A84-61F2-46C3-963F-AD595F9EBBC8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0:05.423" v="593" actId="1076"/>
          <ac:picMkLst>
            <pc:docMk/>
            <pc:sldMk cId="3051953529" sldId="384"/>
            <ac:picMk id="7" creationId="{47670623-17E4-4150-B254-E11B5BDF4524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0:08.064" v="594" actId="1076"/>
          <ac:picMkLst>
            <pc:docMk/>
            <pc:sldMk cId="3051953529" sldId="384"/>
            <ac:picMk id="8" creationId="{776DBFE5-1E98-40DC-9975-4930B93CD680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2:59:21.344" v="562" actId="1076"/>
          <ac:picMkLst>
            <pc:docMk/>
            <pc:sldMk cId="3051953529" sldId="384"/>
            <ac:picMk id="9" creationId="{6AE79C94-07A7-48A9-8FE2-763B04ED912F}"/>
          </ac:picMkLst>
        </pc:picChg>
      </pc:sldChg>
      <pc:sldChg chg="addSp delSp modSp add replId">
        <pc:chgData name="신영환/SGS DevCamp" userId="S::younghshin@smilegate.com::dfc41117-1df7-4003-b5bb-5a017d18150b" providerId="AD" clId="Web-{058A548D-6827-D684-FBD2-DED997D1B2C6}" dt="2021-02-06T13:05:49.978" v="721" actId="1076"/>
        <pc:sldMkLst>
          <pc:docMk/>
          <pc:sldMk cId="55084042" sldId="385"/>
        </pc:sldMkLst>
        <pc:spChg chg="mod">
          <ac:chgData name="신영환/SGS DevCamp" userId="S::younghshin@smilegate.com::dfc41117-1df7-4003-b5bb-5a017d18150b" providerId="AD" clId="Web-{058A548D-6827-D684-FBD2-DED997D1B2C6}" dt="2021-02-06T12:53:09.585" v="392" actId="20577"/>
          <ac:spMkLst>
            <pc:docMk/>
            <pc:sldMk cId="55084042" sldId="385"/>
            <ac:spMk id="2" creationId="{C1A16FCC-EB3F-423D-A408-1BCFF5A92B4D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5:52.933" v="487"/>
          <ac:spMkLst>
            <pc:docMk/>
            <pc:sldMk cId="55084042" sldId="385"/>
            <ac:spMk id="7" creationId="{8D8D865B-323F-4608-95A0-6169180C6D8D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5:25.665" v="709" actId="1076"/>
          <ac:spMkLst>
            <pc:docMk/>
            <pc:sldMk cId="55084042" sldId="385"/>
            <ac:spMk id="11" creationId="{7C27ABDB-0B1B-42E5-BA89-A64ADE360FAA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4:15.290" v="431"/>
          <ac:spMkLst>
            <pc:docMk/>
            <pc:sldMk cId="55084042" sldId="385"/>
            <ac:spMk id="12" creationId="{EAFBBC87-89F9-4909-A517-BD156DF4934C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4:23.571" v="436"/>
          <ac:spMkLst>
            <pc:docMk/>
            <pc:sldMk cId="55084042" sldId="385"/>
            <ac:spMk id="13" creationId="{159D7AFA-E9B7-42A9-BE4D-38C7B0204DE1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5:36.134" v="715" actId="1076"/>
          <ac:spMkLst>
            <pc:docMk/>
            <pc:sldMk cId="55084042" sldId="385"/>
            <ac:spMk id="14" creationId="{BC2B2A17-C233-482C-BBB2-2B6B4EAB4EFF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5:49.978" v="721" actId="1076"/>
          <ac:spMkLst>
            <pc:docMk/>
            <pc:sldMk cId="55084042" sldId="385"/>
            <ac:spMk id="15" creationId="{CE994065-33B5-4D34-82E6-1FFD1731558C}"/>
          </ac:spMkLst>
        </pc:spChg>
        <pc:picChg chg="mod">
          <ac:chgData name="신영환/SGS DevCamp" userId="S::younghshin@smilegate.com::dfc41117-1df7-4003-b5bb-5a017d18150b" providerId="AD" clId="Web-{058A548D-6827-D684-FBD2-DED997D1B2C6}" dt="2021-02-06T13:04:42.867" v="683" actId="1076"/>
          <ac:picMkLst>
            <pc:docMk/>
            <pc:sldMk cId="55084042" sldId="385"/>
            <ac:picMk id="3" creationId="{4A0419D5-AAE8-4F13-8658-DB7936EF110D}"/>
          </ac:picMkLst>
        </pc:picChg>
        <pc:picChg chg="add del mod">
          <ac:chgData name="신영환/SGS DevCamp" userId="S::younghshin@smilegate.com::dfc41117-1df7-4003-b5bb-5a017d18150b" providerId="AD" clId="Web-{058A548D-6827-D684-FBD2-DED997D1B2C6}" dt="2021-02-06T12:47:02.116" v="62"/>
          <ac:picMkLst>
            <pc:docMk/>
            <pc:sldMk cId="55084042" sldId="385"/>
            <ac:picMk id="4" creationId="{5EE57F16-EEE5-41AB-A796-EBF1D2BB6B31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58:21.968" v="556" actId="1076"/>
          <ac:picMkLst>
            <pc:docMk/>
            <pc:sldMk cId="55084042" sldId="385"/>
            <ac:picMk id="5" creationId="{CFDF5FE1-5636-4115-AB95-5211DC6DF7C8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2:45:40.473" v="59"/>
          <ac:picMkLst>
            <pc:docMk/>
            <pc:sldMk cId="55084042" sldId="385"/>
            <ac:picMk id="6" creationId="{97E49771-61A5-472C-B2F3-CA0F837964F0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2:52:37.139" v="343"/>
          <ac:picMkLst>
            <pc:docMk/>
            <pc:sldMk cId="55084042" sldId="385"/>
            <ac:picMk id="8" creationId="{F34C907B-105A-4B36-9CFB-581017DD1E51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2:58:02.873" v="552" actId="1076"/>
          <ac:picMkLst>
            <pc:docMk/>
            <pc:sldMk cId="55084042" sldId="385"/>
            <ac:picMk id="10" creationId="{EBE3BEE0-3CEB-4F52-9812-90F2CF238DA3}"/>
          </ac:picMkLst>
        </pc:picChg>
      </pc:sldChg>
      <pc:sldChg chg="new del">
        <pc:chgData name="신영환/SGS DevCamp" userId="S::younghshin@smilegate.com::dfc41117-1df7-4003-b5bb-5a017d18150b" providerId="AD" clId="Web-{058A548D-6827-D684-FBD2-DED997D1B2C6}" dt="2021-02-06T12:44:32.642" v="51"/>
        <pc:sldMkLst>
          <pc:docMk/>
          <pc:sldMk cId="2172564749" sldId="385"/>
        </pc:sldMkLst>
      </pc:sldChg>
      <pc:sldChg chg="addSp delSp modSp add replId delAnim">
        <pc:chgData name="신영환/SGS DevCamp" userId="S::younghshin@smilegate.com::dfc41117-1df7-4003-b5bb-5a017d18150b" providerId="AD" clId="Web-{058A548D-6827-D684-FBD2-DED997D1B2C6}" dt="2021-02-06T14:51:52.302" v="2254" actId="20577"/>
        <pc:sldMkLst>
          <pc:docMk/>
          <pc:sldMk cId="1210472082" sldId="413"/>
        </pc:sldMkLst>
        <pc:spChg chg="del">
          <ac:chgData name="신영환/SGS DevCamp" userId="S::younghshin@smilegate.com::dfc41117-1df7-4003-b5bb-5a017d18150b" providerId="AD" clId="Web-{058A548D-6827-D684-FBD2-DED997D1B2C6}" dt="2021-02-06T14:42:29.101" v="1689"/>
          <ac:spMkLst>
            <pc:docMk/>
            <pc:sldMk cId="1210472082" sldId="413"/>
            <ac:spMk id="2" creationId="{00000000-0000-0000-0000-000000000000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32.520" v="2219" actId="1076"/>
          <ac:spMkLst>
            <pc:docMk/>
            <pc:sldMk cId="1210472082" sldId="413"/>
            <ac:spMk id="3" creationId="{89F78A08-E83C-4CBB-B957-1E0EFA06DB9D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4:42:18.523" v="1686"/>
          <ac:spMkLst>
            <pc:docMk/>
            <pc:sldMk cId="1210472082" sldId="413"/>
            <ac:spMk id="4" creationId="{00000000-0000-0000-0000-000000000000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2:11.007" v="1683"/>
          <ac:spMkLst>
            <pc:docMk/>
            <pc:sldMk cId="1210472082" sldId="413"/>
            <ac:spMk id="5" creationId="{00000000-0000-0000-0000-000000000000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2:20.866" v="1687"/>
          <ac:spMkLst>
            <pc:docMk/>
            <pc:sldMk cId="1210472082" sldId="413"/>
            <ac:spMk id="6" creationId="{00000000-0000-0000-0000-000000000000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07" v="2210" actId="1076"/>
          <ac:spMkLst>
            <pc:docMk/>
            <pc:sldMk cId="1210472082" sldId="413"/>
            <ac:spMk id="7" creationId="{4B1C4C8D-EB27-4EED-B072-842931F3C49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07" v="2211" actId="1076"/>
          <ac:spMkLst>
            <pc:docMk/>
            <pc:sldMk cId="1210472082" sldId="413"/>
            <ac:spMk id="8" creationId="{70C8CC63-0CDB-4CC6-80B6-C5079DBD83AA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70" v="2218" actId="1076"/>
          <ac:spMkLst>
            <pc:docMk/>
            <pc:sldMk cId="1210472082" sldId="413"/>
            <ac:spMk id="10" creationId="{61DB7201-82B6-42DB-97E9-D99783A3668F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1:06.926" v="2202" actId="1076"/>
          <ac:spMkLst>
            <pc:docMk/>
            <pc:sldMk cId="1210472082" sldId="413"/>
            <ac:spMk id="17" creationId="{C1E7E5B8-7E25-4C33-B4E0-846E1D3A53F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1:11.504" v="2203" actId="1076"/>
          <ac:spMkLst>
            <pc:docMk/>
            <pc:sldMk cId="1210472082" sldId="413"/>
            <ac:spMk id="18" creationId="{A37FFA77-C000-46EC-B202-B2B211F68F58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2:25.195" v="1688"/>
          <ac:spMkLst>
            <pc:docMk/>
            <pc:sldMk cId="1210472082" sldId="413"/>
            <ac:spMk id="23" creationId="{00000000-0000-0000-0000-000000000000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1:28.676" v="2207" actId="1076"/>
          <ac:spMkLst>
            <pc:docMk/>
            <pc:sldMk cId="1210472082" sldId="413"/>
            <ac:spMk id="37" creationId="{00000000-0000-0000-0000-000000000000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6:55.826" v="1938" actId="1076"/>
          <ac:spMkLst>
            <pc:docMk/>
            <pc:sldMk cId="1210472082" sldId="413"/>
            <ac:spMk id="39" creationId="{C1E7E5B8-7E25-4C33-B4E0-846E1D3A53F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6:47.951" v="1934" actId="20577"/>
          <ac:spMkLst>
            <pc:docMk/>
            <pc:sldMk cId="1210472082" sldId="413"/>
            <ac:spMk id="41" creationId="{A37FFA77-C000-46EC-B202-B2B211F68F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23" v="2213" actId="1076"/>
          <ac:spMkLst>
            <pc:docMk/>
            <pc:sldMk cId="1210472082" sldId="413"/>
            <ac:spMk id="45" creationId="{5D362630-1374-4678-A388-415D18801583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4:39.495" v="1789" actId="20577"/>
          <ac:spMkLst>
            <pc:docMk/>
            <pc:sldMk cId="1210472082" sldId="413"/>
            <ac:spMk id="51" creationId="{C1E7E5B8-7E25-4C33-B4E0-846E1D3A53F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4:18.744" v="1779" actId="20577"/>
          <ac:spMkLst>
            <pc:docMk/>
            <pc:sldMk cId="1210472082" sldId="413"/>
            <ac:spMk id="52" creationId="{A37FFA77-C000-46EC-B202-B2B211F68F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39" v="2215" actId="1076"/>
          <ac:spMkLst>
            <pc:docMk/>
            <pc:sldMk cId="1210472082" sldId="413"/>
            <ac:spMk id="56" creationId="{804CAD97-8434-430E-902B-15F29CEEA2D6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4:22.697" v="1780"/>
          <ac:spMkLst>
            <pc:docMk/>
            <pc:sldMk cId="1210472082" sldId="413"/>
            <ac:spMk id="57" creationId="{A37FFA77-C000-46EC-B202-B2B211F68F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40.708" v="2236" actId="20577"/>
          <ac:spMkLst>
            <pc:docMk/>
            <pc:sldMk cId="1210472082" sldId="413"/>
            <ac:spMk id="59" creationId="{364CEA57-5E8F-40CB-8C7B-00F49117F215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52.302" v="2254" actId="20577"/>
          <ac:spMkLst>
            <pc:docMk/>
            <pc:sldMk cId="1210472082" sldId="413"/>
            <ac:spMk id="60" creationId="{ACD22CE3-2E4F-44D8-80A6-DBADEF6402CF}"/>
          </ac:spMkLst>
        </pc:spChg>
        <pc:grpChg chg="mod">
          <ac:chgData name="신영환/SGS DevCamp" userId="S::younghshin@smilegate.com::dfc41117-1df7-4003-b5bb-5a017d18150b" providerId="AD" clId="Web-{058A548D-6827-D684-FBD2-DED997D1B2C6}" dt="2021-02-06T14:51:28.754" v="2216" actId="1076"/>
          <ac:grpSpMkLst>
            <pc:docMk/>
            <pc:sldMk cId="1210472082" sldId="413"/>
            <ac:grpSpMk id="16" creationId="{00000000-0000-0000-0000-000000000000}"/>
          </ac:grpSpMkLst>
        </pc:grpChg>
        <pc:grpChg chg="mod">
          <ac:chgData name="신영환/SGS DevCamp" userId="S::younghshin@smilegate.com::dfc41117-1df7-4003-b5bb-5a017d18150b" providerId="AD" clId="Web-{058A548D-6827-D684-FBD2-DED997D1B2C6}" dt="2021-02-06T14:51:28.692" v="2208" actId="1076"/>
          <ac:grpSpMkLst>
            <pc:docMk/>
            <pc:sldMk cId="1210472082" sldId="413"/>
            <ac:grpSpMk id="38" creationId="{00000000-0000-0000-0000-000000000000}"/>
          </ac:grpSpMkLst>
        </pc:grpChg>
        <pc:grpChg chg="del">
          <ac:chgData name="신영환/SGS DevCamp" userId="S::younghshin@smilegate.com::dfc41117-1df7-4003-b5bb-5a017d18150b" providerId="AD" clId="Web-{058A548D-6827-D684-FBD2-DED997D1B2C6}" dt="2021-02-06T14:47:15.905" v="1942"/>
          <ac:grpSpMkLst>
            <pc:docMk/>
            <pc:sldMk cId="1210472082" sldId="413"/>
            <ac:grpSpMk id="42" creationId="{00000000-0000-0000-0000-000000000000}"/>
          </ac:grpSpMkLst>
        </pc:grpChg>
        <pc:grpChg chg="del">
          <ac:chgData name="신영환/SGS DevCamp" userId="S::younghshin@smilegate.com::dfc41117-1df7-4003-b5bb-5a017d18150b" providerId="AD" clId="Web-{058A548D-6827-D684-FBD2-DED997D1B2C6}" dt="2021-02-06T14:47:15.905" v="1941"/>
          <ac:grpSpMkLst>
            <pc:docMk/>
            <pc:sldMk cId="1210472082" sldId="413"/>
            <ac:grpSpMk id="47" creationId="{00000000-0000-0000-0000-000000000000}"/>
          </ac:grpSpMkLst>
        </pc:grpChg>
        <pc:grpChg chg="add del">
          <ac:chgData name="신영환/SGS DevCamp" userId="S::younghshin@smilegate.com::dfc41117-1df7-4003-b5bb-5a017d18150b" providerId="AD" clId="Web-{058A548D-6827-D684-FBD2-DED997D1B2C6}" dt="2021-02-06T14:44:41.432" v="1790"/>
          <ac:grpSpMkLst>
            <pc:docMk/>
            <pc:sldMk cId="1210472082" sldId="413"/>
            <ac:grpSpMk id="50" creationId="{00000000-0000-0000-0000-000000000000}"/>
          </ac:grpSpMkLst>
        </pc:grpChg>
        <pc:grpChg chg="del">
          <ac:chgData name="신영환/SGS DevCamp" userId="S::younghshin@smilegate.com::dfc41117-1df7-4003-b5bb-5a017d18150b" providerId="AD" clId="Web-{058A548D-6827-D684-FBD2-DED997D1B2C6}" dt="2021-02-06T14:47:15.905" v="1940"/>
          <ac:grpSpMkLst>
            <pc:docMk/>
            <pc:sldMk cId="1210472082" sldId="413"/>
            <ac:grpSpMk id="53" creationId="{00000000-0000-0000-0000-000000000000}"/>
          </ac:grpSpMkLst>
        </pc:grpChg>
        <pc:cxnChg chg="add mod">
          <ac:chgData name="신영환/SGS DevCamp" userId="S::younghshin@smilegate.com::dfc41117-1df7-4003-b5bb-5a017d18150b" providerId="AD" clId="Web-{058A548D-6827-D684-FBD2-DED997D1B2C6}" dt="2021-02-06T14:51:28.770" v="2217" actId="1076"/>
          <ac:cxnSpMkLst>
            <pc:docMk/>
            <pc:sldMk cId="1210472082" sldId="413"/>
            <ac:cxnSpMk id="9" creationId="{834A0351-80C2-4AD2-AC96-256B4EEE1FEB}"/>
          </ac:cxnSpMkLst>
        </pc:cxnChg>
        <pc:cxnChg chg="add mod">
          <ac:chgData name="신영환/SGS DevCamp" userId="S::younghshin@smilegate.com::dfc41117-1df7-4003-b5bb-5a017d18150b" providerId="AD" clId="Web-{058A548D-6827-D684-FBD2-DED997D1B2C6}" dt="2021-02-06T14:51:28.723" v="2212" actId="1076"/>
          <ac:cxnSpMkLst>
            <pc:docMk/>
            <pc:sldMk cId="1210472082" sldId="413"/>
            <ac:cxnSpMk id="40" creationId="{9BEEB3C2-F503-4276-9F51-1EBC01B5A035}"/>
          </ac:cxnSpMkLst>
        </pc:cxnChg>
        <pc:cxnChg chg="add mod">
          <ac:chgData name="신영환/SGS DevCamp" userId="S::younghshin@smilegate.com::dfc41117-1df7-4003-b5bb-5a017d18150b" providerId="AD" clId="Web-{058A548D-6827-D684-FBD2-DED997D1B2C6}" dt="2021-02-06T14:51:28.739" v="2214" actId="1076"/>
          <ac:cxnSpMkLst>
            <pc:docMk/>
            <pc:sldMk cId="1210472082" sldId="413"/>
            <ac:cxnSpMk id="46" creationId="{7F76AD1C-2774-4CA5-B1C1-EAA961EA979E}"/>
          </ac:cxnSpMkLst>
        </pc:cxnChg>
        <pc:cxnChg chg="del">
          <ac:chgData name="신영환/SGS DevCamp" userId="S::younghshin@smilegate.com::dfc41117-1df7-4003-b5bb-5a017d18150b" providerId="AD" clId="Web-{058A548D-6827-D684-FBD2-DED997D1B2C6}" dt="2021-02-06T14:45:19.605" v="1829"/>
          <ac:cxnSpMkLst>
            <pc:docMk/>
            <pc:sldMk cId="1210472082" sldId="413"/>
            <ac:cxnSpMk id="58" creationId="{A7572A25-BF1A-4AD0-9F1F-A6560C1FA9AF}"/>
          </ac:cxnSpMkLst>
        </pc:cxnChg>
      </pc:sldChg>
      <pc:sldChg chg="delSp modSp add replId">
        <pc:chgData name="신영환/SGS DevCamp" userId="S::younghshin@smilegate.com::dfc41117-1df7-4003-b5bb-5a017d18150b" providerId="AD" clId="Web-{058A548D-6827-D684-FBD2-DED997D1B2C6}" dt="2021-02-06T14:56:48.203" v="2402" actId="1076"/>
        <pc:sldMkLst>
          <pc:docMk/>
          <pc:sldMk cId="1009403992" sldId="418"/>
        </pc:sldMkLst>
        <pc:spChg chg="mod">
          <ac:chgData name="신영환/SGS DevCamp" userId="S::younghshin@smilegate.com::dfc41117-1df7-4003-b5bb-5a017d18150b" providerId="AD" clId="Web-{058A548D-6827-D684-FBD2-DED997D1B2C6}" dt="2021-02-06T14:56:48.203" v="2402" actId="1076"/>
          <ac:spMkLst>
            <pc:docMk/>
            <pc:sldMk cId="1009403992" sldId="418"/>
            <ac:spMk id="3" creationId="{7B4C3533-7D85-4221-A7C5-D992C2D927D5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53:52.617" v="2324"/>
          <ac:spMkLst>
            <pc:docMk/>
            <pc:sldMk cId="1009403992" sldId="418"/>
            <ac:spMk id="6" creationId="{10FFD73F-E6C7-4B1A-970F-C2F8991106CB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53:54.789" v="2325"/>
          <ac:spMkLst>
            <pc:docMk/>
            <pc:sldMk cId="1009403992" sldId="418"/>
            <ac:spMk id="8" creationId="{D0CA20BE-96A4-4224-A0BD-3F9DE5151189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3:59.523" v="2332" actId="20577"/>
          <ac:spMkLst>
            <pc:docMk/>
            <pc:sldMk cId="1009403992" sldId="418"/>
            <ac:spMk id="15" creationId="{CBC6540D-EA44-0840-8820-5CD1C2D6FD73}"/>
          </ac:spMkLst>
        </pc:spChg>
        <pc:picChg chg="del">
          <ac:chgData name="신영환/SGS DevCamp" userId="S::younghshin@smilegate.com::dfc41117-1df7-4003-b5bb-5a017d18150b" providerId="AD" clId="Web-{058A548D-6827-D684-FBD2-DED997D1B2C6}" dt="2021-02-06T14:54:06.758" v="2336"/>
          <ac:picMkLst>
            <pc:docMk/>
            <pc:sldMk cId="1009403992" sldId="418"/>
            <ac:picMk id="2" creationId="{C445DD5B-0D4B-498A-9446-EE9DE0DBAD20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5.883" v="2335"/>
          <ac:picMkLst>
            <pc:docMk/>
            <pc:sldMk cId="1009403992" sldId="418"/>
            <ac:picMk id="4" creationId="{925A8B75-300C-4E21-BF3E-364578EE64C1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7.024" v="2337"/>
          <ac:picMkLst>
            <pc:docMk/>
            <pc:sldMk cId="1009403992" sldId="418"/>
            <ac:picMk id="9" creationId="{0F84C1C0-2899-4C94-81A1-D733046E0586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7.664" v="2338"/>
          <ac:picMkLst>
            <pc:docMk/>
            <pc:sldMk cId="1009403992" sldId="418"/>
            <ac:picMk id="11" creationId="{89817AD5-3687-4600-994B-2CD5980D2A14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8.164" v="2339"/>
          <ac:picMkLst>
            <pc:docMk/>
            <pc:sldMk cId="1009403992" sldId="418"/>
            <ac:picMk id="12" creationId="{3CFDA04A-961E-4FA4-BCE8-124183075163}"/>
          </ac:picMkLst>
        </pc:picChg>
      </pc:sldChg>
      <pc:sldChg chg="add del replId">
        <pc:chgData name="신영환/SGS DevCamp" userId="S::younghshin@smilegate.com::dfc41117-1df7-4003-b5bb-5a017d18150b" providerId="AD" clId="Web-{058A548D-6827-D684-FBD2-DED997D1B2C6}" dt="2021-02-06T14:53:39.382" v="2306"/>
        <pc:sldMkLst>
          <pc:docMk/>
          <pc:sldMk cId="3188414691" sldId="418"/>
        </pc:sldMkLst>
      </pc:sldChg>
    </pc:docChg>
  </pc:docChgLst>
  <pc:docChgLst>
    <pc:chgData name="소현C 박" userId="b6ded9f9-1722-4edd-8dba-128b08e80a16" providerId="ADAL" clId="{50FAB9FF-1B58-5243-9787-54771CF8BF5A}"/>
    <pc:docChg chg="modSld">
      <pc:chgData name="소현C 박" userId="b6ded9f9-1722-4edd-8dba-128b08e80a16" providerId="ADAL" clId="{50FAB9FF-1B58-5243-9787-54771CF8BF5A}" dt="2021-02-04T10:48:53.664" v="12" actId="1076"/>
      <pc:docMkLst>
        <pc:docMk/>
      </pc:docMkLst>
      <pc:sldChg chg="addSp modSp mod modAnim">
        <pc:chgData name="소현C 박" userId="b6ded9f9-1722-4edd-8dba-128b08e80a16" providerId="ADAL" clId="{50FAB9FF-1B58-5243-9787-54771CF8BF5A}" dt="2021-02-04T10:48:53.664" v="12" actId="1076"/>
        <pc:sldMkLst>
          <pc:docMk/>
          <pc:sldMk cId="2068839552" sldId="372"/>
        </pc:sldMkLst>
        <pc:picChg chg="add mod">
          <ac:chgData name="소현C 박" userId="b6ded9f9-1722-4edd-8dba-128b08e80a16" providerId="ADAL" clId="{50FAB9FF-1B58-5243-9787-54771CF8BF5A}" dt="2021-02-04T10:48:53.664" v="12" actId="1076"/>
          <ac:picMkLst>
            <pc:docMk/>
            <pc:sldMk cId="2068839552" sldId="372"/>
            <ac:picMk id="3" creationId="{45543748-BBFF-354C-9193-EF3085CF8B54}"/>
          </ac:picMkLst>
        </pc:picChg>
        <pc:picChg chg="add mod">
          <ac:chgData name="소현C 박" userId="b6ded9f9-1722-4edd-8dba-128b08e80a16" providerId="ADAL" clId="{50FAB9FF-1B58-5243-9787-54771CF8BF5A}" dt="2021-02-04T10:48:52.359" v="11" actId="1076"/>
          <ac:picMkLst>
            <pc:docMk/>
            <pc:sldMk cId="2068839552" sldId="372"/>
            <ac:picMk id="4" creationId="{5DBD7D13-C20C-4842-8799-3F48447B01E0}"/>
          </ac:picMkLst>
        </pc:picChg>
      </pc:sldChg>
    </pc:docChg>
  </pc:docChgLst>
  <pc:docChgLst>
    <pc:chgData name="백지연B/SGS DevCamp" userId="S::jyeonbaek@smilegate.com::d357b275-f334-464f-9020-26c53f8e09d1" providerId="AD" clId="Web-{27C48129-1703-23A6-8ABB-4AA283527534}"/>
    <pc:docChg chg="modSld">
      <pc:chgData name="백지연B/SGS DevCamp" userId="S::jyeonbaek@smilegate.com::d357b275-f334-464f-9020-26c53f8e09d1" providerId="AD" clId="Web-{27C48129-1703-23A6-8ABB-4AA283527534}" dt="2020-12-26T04:04:07.779" v="47" actId="1076"/>
      <pc:docMkLst>
        <pc:docMk/>
      </pc:docMkLst>
      <pc:sldChg chg="addSp delSp modSp">
        <pc:chgData name="백지연B/SGS DevCamp" userId="S::jyeonbaek@smilegate.com::d357b275-f334-464f-9020-26c53f8e09d1" providerId="AD" clId="Web-{27C48129-1703-23A6-8ABB-4AA283527534}" dt="2020-12-26T04:04:07.779" v="47" actId="1076"/>
        <pc:sldMkLst>
          <pc:docMk/>
          <pc:sldMk cId="3046201450" sldId="258"/>
        </pc:sldMkLst>
        <pc:spChg chg="mod">
          <ac:chgData name="백지연B/SGS DevCamp" userId="S::jyeonbaek@smilegate.com::d357b275-f334-464f-9020-26c53f8e09d1" providerId="AD" clId="Web-{27C48129-1703-23A6-8ABB-4AA283527534}" dt="2020-12-26T04:03:19.122" v="25" actId="20577"/>
          <ac:spMkLst>
            <pc:docMk/>
            <pc:sldMk cId="3046201450" sldId="258"/>
            <ac:spMk id="25" creationId="{EA745EC2-4303-4412-9A9C-70D7BC93DDAC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2:59.106" v="21" actId="1076"/>
          <ac:spMkLst>
            <pc:docMk/>
            <pc:sldMk cId="3046201450" sldId="258"/>
            <ac:spMk id="28" creationId="{C63045BC-4E5A-4135-9CF9-7CB3C9B498D2}"/>
          </ac:spMkLst>
        </pc:spChg>
        <pc:spChg chg="add del">
          <ac:chgData name="백지연B/SGS DevCamp" userId="S::jyeonbaek@smilegate.com::d357b275-f334-464f-9020-26c53f8e09d1" providerId="AD" clId="Web-{27C48129-1703-23A6-8ABB-4AA283527534}" dt="2020-12-26T04:02:09.886" v="14"/>
          <ac:spMkLst>
            <pc:docMk/>
            <pc:sldMk cId="3046201450" sldId="258"/>
            <ac:spMk id="29" creationId="{9FEBB17F-4BE7-4EBE-963A-5EC3CDD0F116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3:03.231" v="22" actId="1076"/>
          <ac:spMkLst>
            <pc:docMk/>
            <pc:sldMk cId="3046201450" sldId="258"/>
            <ac:spMk id="30" creationId="{8D5D4BA3-D8FA-47D4-A257-6B9F8A6BC339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3:14.184" v="23" actId="1076"/>
          <ac:spMkLst>
            <pc:docMk/>
            <pc:sldMk cId="3046201450" sldId="258"/>
            <ac:spMk id="31" creationId="{E0BD7E2C-A6E7-4914-B14D-D7F311E14BA1}"/>
          </ac:spMkLst>
        </pc:spChg>
        <pc:spChg chg="add del">
          <ac:chgData name="백지연B/SGS DevCamp" userId="S::jyeonbaek@smilegate.com::d357b275-f334-464f-9020-26c53f8e09d1" providerId="AD" clId="Web-{27C48129-1703-23A6-8ABB-4AA283527534}" dt="2020-12-26T04:03:25.341" v="27"/>
          <ac:spMkLst>
            <pc:docMk/>
            <pc:sldMk cId="3046201450" sldId="258"/>
            <ac:spMk id="32" creationId="{C4290929-8DBF-4592-A16F-E2036607B002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4:07.779" v="47" actId="1076"/>
          <ac:spMkLst>
            <pc:docMk/>
            <pc:sldMk cId="3046201450" sldId="258"/>
            <ac:spMk id="33" creationId="{2E8D6208-051A-445B-A363-10FCC4723288}"/>
          </ac:spMkLst>
        </pc:spChg>
        <pc:spChg chg="mod">
          <ac:chgData name="백지연B/SGS DevCamp" userId="S::jyeonbaek@smilegate.com::d357b275-f334-464f-9020-26c53f8e09d1" providerId="AD" clId="Web-{27C48129-1703-23A6-8ABB-4AA283527534}" dt="2020-12-26T04:03:47.966" v="32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백지연B/SGS DevCamp" userId="S::jyeonbaek@smilegate.com::d357b275-f334-464f-9020-26c53f8e09d1" providerId="AD" clId="Web-{27C48129-1703-23A6-8ABB-4AA283527534}" dt="2020-12-26T04:01:16.994" v="4" actId="1076"/>
          <ac:spMkLst>
            <pc:docMk/>
            <pc:sldMk cId="3046201450" sldId="258"/>
            <ac:spMk id="151" creationId="{00000000-0000-0000-0000-000000000000}"/>
          </ac:spMkLst>
        </pc:spChg>
        <pc:spChg chg="del mod">
          <ac:chgData name="백지연B/SGS DevCamp" userId="S::jyeonbaek@smilegate.com::d357b275-f334-464f-9020-26c53f8e09d1" providerId="AD" clId="Web-{27C48129-1703-23A6-8ABB-4AA283527534}" dt="2020-12-26T04:02:34.918" v="17"/>
          <ac:spMkLst>
            <pc:docMk/>
            <pc:sldMk cId="3046201450" sldId="258"/>
            <ac:spMk id="152" creationId="{00000000-0000-0000-0000-000000000000}"/>
          </ac:spMkLst>
        </pc:spChg>
      </pc:sldChg>
    </pc:docChg>
  </pc:docChgLst>
  <pc:docChgLst>
    <pc:chgData name="신영환/SGS DevCamp" userId="S::younghshin@smilegate.com::dfc41117-1df7-4003-b5bb-5a017d18150b" providerId="AD" clId="Web-{E8ACFE6E-CBCB-1051-E8F3-6FC83489352F}"/>
    <pc:docChg chg="">
      <pc:chgData name="신영환/SGS DevCamp" userId="S::younghshin@smilegate.com::dfc41117-1df7-4003-b5bb-5a017d18150b" providerId="AD" clId="Web-{E8ACFE6E-CBCB-1051-E8F3-6FC83489352F}" dt="2020-12-28T07:37:09.821" v="2"/>
      <pc:docMkLst>
        <pc:docMk/>
      </pc:docMkLst>
      <pc:sldChg chg="delCm">
        <pc:chgData name="신영환/SGS DevCamp" userId="S::younghshin@smilegate.com::dfc41117-1df7-4003-b5bb-5a017d18150b" providerId="AD" clId="Web-{E8ACFE6E-CBCB-1051-E8F3-6FC83489352F}" dt="2020-12-28T07:36:58.602" v="0"/>
        <pc:sldMkLst>
          <pc:docMk/>
          <pc:sldMk cId="4005447557" sldId="315"/>
        </pc:sldMkLst>
      </pc:sldChg>
      <pc:sldChg chg="delCm">
        <pc:chgData name="신영환/SGS DevCamp" userId="S::younghshin@smilegate.com::dfc41117-1df7-4003-b5bb-5a017d18150b" providerId="AD" clId="Web-{E8ACFE6E-CBCB-1051-E8F3-6FC83489352F}" dt="2020-12-28T07:37:09.821" v="2"/>
        <pc:sldMkLst>
          <pc:docMk/>
          <pc:sldMk cId="2207968073" sldId="316"/>
        </pc:sldMkLst>
      </pc:sldChg>
    </pc:docChg>
  </pc:docChgLst>
  <pc:docChgLst>
    <pc:chgData name="신영환/SGS DevCamp" userId="S::younghshin@smilegate.com::dfc41117-1df7-4003-b5bb-5a017d18150b" providerId="AD" clId="Web-{4EAC6B8C-3759-75E9-61C3-CCE0AD26F72E}"/>
    <pc:docChg chg="">
      <pc:chgData name="신영환/SGS DevCamp" userId="S::younghshin@smilegate.com::dfc41117-1df7-4003-b5bb-5a017d18150b" providerId="AD" clId="Web-{4EAC6B8C-3759-75E9-61C3-CCE0AD26F72E}" dt="2020-12-28T01:41:34.071" v="1"/>
      <pc:docMkLst>
        <pc:docMk/>
      </pc:docMkLst>
      <pc:sldChg chg="addCm">
        <pc:chgData name="신영환/SGS DevCamp" userId="S::younghshin@smilegate.com::dfc41117-1df7-4003-b5bb-5a017d18150b" providerId="AD" clId="Web-{4EAC6B8C-3759-75E9-61C3-CCE0AD26F72E}" dt="2020-12-28T01:41:34.071" v="1"/>
        <pc:sldMkLst>
          <pc:docMk/>
          <pc:sldMk cId="2207968073" sldId="316"/>
        </pc:sldMkLst>
      </pc:sldChg>
    </pc:docChg>
  </pc:docChgLst>
  <pc:docChgLst>
    <pc:chgData name="임영수C/SGS DevCamp" userId="S::yslimc@smilegate.com::1c75c7d7-5cc9-493e-8431-da483c63ddaa" providerId="AD" clId="Web-{E1E57F97-03EE-A67C-531D-683D913A8D80}"/>
    <pc:docChg chg="addSld modSld">
      <pc:chgData name="임영수C/SGS DevCamp" userId="S::yslimc@smilegate.com::1c75c7d7-5cc9-493e-8431-da483c63ddaa" providerId="AD" clId="Web-{E1E57F97-03EE-A67C-531D-683D913A8D80}" dt="2020-12-28T06:32:32.337" v="105" actId="20577"/>
      <pc:docMkLst>
        <pc:docMk/>
      </pc:docMkLst>
      <pc:sldChg chg="addSp delSp modSp">
        <pc:chgData name="임영수C/SGS DevCamp" userId="S::yslimc@smilegate.com::1c75c7d7-5cc9-493e-8431-da483c63ddaa" providerId="AD" clId="Web-{E1E57F97-03EE-A67C-531D-683D913A8D80}" dt="2020-12-28T06:21:08.790" v="5"/>
        <pc:sldMkLst>
          <pc:docMk/>
          <pc:sldMk cId="234558459" sldId="322"/>
        </pc:sldMkLst>
        <pc:picChg chg="add del">
          <ac:chgData name="임영수C/SGS DevCamp" userId="S::yslimc@smilegate.com::1c75c7d7-5cc9-493e-8431-da483c63ddaa" providerId="AD" clId="Web-{E1E57F97-03EE-A67C-531D-683D913A8D80}" dt="2020-12-28T06:21:08.790" v="5"/>
          <ac:picMkLst>
            <pc:docMk/>
            <pc:sldMk cId="234558459" sldId="322"/>
            <ac:picMk id="4" creationId="{AC6DB7D6-24B0-428D-8CAE-CEA2C72BAF4E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1:04.431" v="4"/>
          <ac:picMkLst>
            <pc:docMk/>
            <pc:sldMk cId="234558459" sldId="322"/>
            <ac:picMk id="5" creationId="{D9F189FD-53FD-49CE-8D3C-05BBC112C6D6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7:17.752" v="43" actId="1076"/>
        <pc:sldMkLst>
          <pc:docMk/>
          <pc:sldMk cId="3794357180" sldId="323"/>
        </pc:sldMkLst>
        <pc:picChg chg="del">
          <ac:chgData name="임영수C/SGS DevCamp" userId="S::yslimc@smilegate.com::1c75c7d7-5cc9-493e-8431-da483c63ddaa" providerId="AD" clId="Web-{E1E57F97-03EE-A67C-531D-683D913A8D80}" dt="2020-12-28T06:21:47.400" v="12"/>
          <ac:picMkLst>
            <pc:docMk/>
            <pc:sldMk cId="3794357180" sldId="323"/>
            <ac:picMk id="2" creationId="{7126F50A-ED78-4B45-86F4-62BF8D191F08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7:11.877" v="42"/>
          <ac:picMkLst>
            <pc:docMk/>
            <pc:sldMk cId="3794357180" sldId="323"/>
            <ac:picMk id="4" creationId="{50734411-E5E0-4232-9DAF-00BF9FF08B65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7:17.752" v="43" actId="1076"/>
          <ac:picMkLst>
            <pc:docMk/>
            <pc:sldMk cId="3794357180" sldId="323"/>
            <ac:picMk id="5" creationId="{8B986011-6123-4A2B-9DF8-299CBA32AC98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7:44.362" v="49" actId="1076"/>
        <pc:sldMkLst>
          <pc:docMk/>
          <pc:sldMk cId="3109766900" sldId="324"/>
        </pc:sldMkLst>
        <pc:picChg chg="add del mod">
          <ac:chgData name="임영수C/SGS DevCamp" userId="S::yslimc@smilegate.com::1c75c7d7-5cc9-493e-8431-da483c63ddaa" providerId="AD" clId="Web-{E1E57F97-03EE-A67C-531D-683D913A8D80}" dt="2020-12-28T06:27:38.471" v="48"/>
          <ac:picMkLst>
            <pc:docMk/>
            <pc:sldMk cId="3109766900" sldId="324"/>
            <ac:picMk id="2" creationId="{2006052A-9377-4F5A-B1DF-D0EF27453148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2:26.495" v="18"/>
          <ac:picMkLst>
            <pc:docMk/>
            <pc:sldMk cId="3109766900" sldId="324"/>
            <ac:picMk id="4" creationId="{53B4D5FB-6582-4F21-BC33-3354CDE968C4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7:44.362" v="49" actId="1076"/>
          <ac:picMkLst>
            <pc:docMk/>
            <pc:sldMk cId="3109766900" sldId="324"/>
            <ac:picMk id="5" creationId="{1066E193-B59F-494B-B02C-06A4C40AE0D5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8:08.456" v="55" actId="1076"/>
        <pc:sldMkLst>
          <pc:docMk/>
          <pc:sldMk cId="1378819478" sldId="325"/>
        </pc:sldMkLst>
        <pc:picChg chg="del">
          <ac:chgData name="임영수C/SGS DevCamp" userId="S::yslimc@smilegate.com::1c75c7d7-5cc9-493e-8431-da483c63ddaa" providerId="AD" clId="Web-{E1E57F97-03EE-A67C-531D-683D913A8D80}" dt="2020-12-28T06:22:58.136" v="24"/>
          <ac:picMkLst>
            <pc:docMk/>
            <pc:sldMk cId="1378819478" sldId="325"/>
            <ac:picMk id="2" creationId="{C8856D61-2C80-4AAE-BB0A-17E589062A9A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7:56.768" v="54"/>
          <ac:picMkLst>
            <pc:docMk/>
            <pc:sldMk cId="1378819478" sldId="325"/>
            <ac:picMk id="4" creationId="{57B08FE0-C553-4129-9A5B-C536A337F46F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8:08.456" v="55" actId="1076"/>
          <ac:picMkLst>
            <pc:docMk/>
            <pc:sldMk cId="1378819478" sldId="325"/>
            <ac:picMk id="5" creationId="{884C681D-6701-4C72-BDAD-C36BBA8F935B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32.337" v="105" actId="20577"/>
        <pc:sldMkLst>
          <pc:docMk/>
          <pc:sldMk cId="1923059870" sldId="326"/>
        </pc:sldMkLst>
        <pc:spChg chg="mod">
          <ac:chgData name="임영수C/SGS DevCamp" userId="S::yslimc@smilegate.com::1c75c7d7-5cc9-493e-8431-da483c63ddaa" providerId="AD" clId="Web-{E1E57F97-03EE-A67C-531D-683D913A8D80}" dt="2020-12-28T06:32:32.337" v="105" actId="20577"/>
          <ac:spMkLst>
            <pc:docMk/>
            <pc:sldMk cId="1923059870" sldId="326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E1E57F97-03EE-A67C-531D-683D913A8D80}" dt="2020-12-28T06:28:26.410" v="56" actId="1076"/>
          <ac:picMkLst>
            <pc:docMk/>
            <pc:sldMk cId="1923059870" sldId="326"/>
            <ac:picMk id="2" creationId="{F5877CBA-87BA-4E77-B075-AAD7D51BCA24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3:33.669" v="30"/>
          <ac:picMkLst>
            <pc:docMk/>
            <pc:sldMk cId="1923059870" sldId="326"/>
            <ac:picMk id="4" creationId="{764ED7BA-3037-40D8-A627-89B1B196BB1B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05.274" v="90" actId="20577"/>
        <pc:sldMkLst>
          <pc:docMk/>
          <pc:sldMk cId="4107919197" sldId="327"/>
        </pc:sldMkLst>
        <pc:spChg chg="mod">
          <ac:chgData name="임영수C/SGS DevCamp" userId="S::yslimc@smilegate.com::1c75c7d7-5cc9-493e-8431-da483c63ddaa" providerId="AD" clId="Web-{E1E57F97-03EE-A67C-531D-683D913A8D80}" dt="2020-12-28T06:32:05.274" v="90" actId="20577"/>
          <ac:spMkLst>
            <pc:docMk/>
            <pc:sldMk cId="4107919197" sldId="327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E1E57F97-03EE-A67C-531D-683D913A8D80}" dt="2020-12-28T06:24:05.263" v="36"/>
          <ac:picMkLst>
            <pc:docMk/>
            <pc:sldMk cId="4107919197" sldId="327"/>
            <ac:picMk id="2" creationId="{5745B127-C753-42F2-B4D3-A19095134562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05.489" v="62"/>
          <ac:picMkLst>
            <pc:docMk/>
            <pc:sldMk cId="4107919197" sldId="327"/>
            <ac:picMk id="4" creationId="{B7A28D60-09D9-4871-AFA9-4F41EEF89BA7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8:51.660" v="61"/>
          <ac:picMkLst>
            <pc:docMk/>
            <pc:sldMk cId="4107919197" sldId="327"/>
            <ac:picMk id="5" creationId="{4385A065-D9E8-4AD7-A423-29CC381491D9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8:50.379" v="60" actId="1076"/>
          <ac:picMkLst>
            <pc:docMk/>
            <pc:sldMk cId="4107919197" sldId="327"/>
            <ac:picMk id="6" creationId="{12EB6CB6-F625-4645-A079-082EDC20BCDF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18.712" v="97" actId="20577"/>
        <pc:sldMkLst>
          <pc:docMk/>
          <pc:sldMk cId="1558370389" sldId="328"/>
        </pc:sldMkLst>
        <pc:spChg chg="mod">
          <ac:chgData name="임영수C/SGS DevCamp" userId="S::yslimc@smilegate.com::1c75c7d7-5cc9-493e-8431-da483c63ddaa" providerId="AD" clId="Web-{E1E57F97-03EE-A67C-531D-683D913A8D80}" dt="2020-12-28T06:32:18.712" v="97" actId="20577"/>
          <ac:spMkLst>
            <pc:docMk/>
            <pc:sldMk cId="1558370389" sldId="328"/>
            <ac:spMk id="3" creationId="{16358280-275A-644E-8473-20D0E7725A5A}"/>
          </ac:spMkLst>
        </pc:spChg>
        <pc:picChg chg="add del mod">
          <ac:chgData name="임영수C/SGS DevCamp" userId="S::yslimc@smilegate.com::1c75c7d7-5cc9-493e-8431-da483c63ddaa" providerId="AD" clId="Web-{E1E57F97-03EE-A67C-531D-683D913A8D80}" dt="2020-12-28T06:29:38.740" v="69"/>
          <ac:picMkLst>
            <pc:docMk/>
            <pc:sldMk cId="1558370389" sldId="328"/>
            <ac:picMk id="2" creationId="{F400946F-3239-4558-AD97-43FF3FD7565D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46.959" v="71"/>
          <ac:picMkLst>
            <pc:docMk/>
            <pc:sldMk cId="1558370389" sldId="328"/>
            <ac:picMk id="4" creationId="{B7A28D60-09D9-4871-AFA9-4F41EEF89BA7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42.693" v="70"/>
          <ac:picMkLst>
            <pc:docMk/>
            <pc:sldMk cId="1558370389" sldId="328"/>
            <ac:picMk id="5" creationId="{4EDD24AA-1B20-4432-9CDC-C44966982352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31.130" v="67"/>
          <ac:picMkLst>
            <pc:docMk/>
            <pc:sldMk cId="1558370389" sldId="328"/>
            <ac:picMk id="6" creationId="{D11B2BFA-2D0F-44BA-B551-5E243C7A9715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1:10.179" v="83" actId="20577"/>
        <pc:sldMkLst>
          <pc:docMk/>
          <pc:sldMk cId="2099079728" sldId="329"/>
        </pc:sldMkLst>
        <pc:spChg chg="mod">
          <ac:chgData name="임영수C/SGS DevCamp" userId="S::yslimc@smilegate.com::1c75c7d7-5cc9-493e-8431-da483c63ddaa" providerId="AD" clId="Web-{E1E57F97-03EE-A67C-531D-683D913A8D80}" dt="2020-12-28T06:31:10.179" v="83" actId="20577"/>
          <ac:spMkLst>
            <pc:docMk/>
            <pc:sldMk cId="2099079728" sldId="329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E1E57F97-03EE-A67C-531D-683D913A8D80}" dt="2020-12-28T06:30:27.225" v="76"/>
          <ac:picMkLst>
            <pc:docMk/>
            <pc:sldMk cId="2099079728" sldId="329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30:32.397" v="77"/>
          <ac:picMkLst>
            <pc:docMk/>
            <pc:sldMk cId="2099079728" sldId="329"/>
            <ac:picMk id="4" creationId="{B7A28D60-09D9-4871-AFA9-4F41EEF89BA7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30:23.725" v="75" actId="1076"/>
          <ac:picMkLst>
            <pc:docMk/>
            <pc:sldMk cId="2099079728" sldId="329"/>
            <ac:picMk id="5" creationId="{54F5779E-47CE-4CA4-8C4C-EACCDE40A257}"/>
          </ac:picMkLst>
        </pc:picChg>
      </pc:sldChg>
      <pc:sldChg chg="modSp">
        <pc:chgData name="임영수C/SGS DevCamp" userId="S::yslimc@smilegate.com::1c75c7d7-5cc9-493e-8431-da483c63ddaa" providerId="AD" clId="Web-{E1E57F97-03EE-A67C-531D-683D913A8D80}" dt="2020-12-28T06:31:00.304" v="81" actId="20577"/>
        <pc:sldMkLst>
          <pc:docMk/>
          <pc:sldMk cId="4060136294" sldId="330"/>
        </pc:sldMkLst>
        <pc:spChg chg="mod">
          <ac:chgData name="임영수C/SGS DevCamp" userId="S::yslimc@smilegate.com::1c75c7d7-5cc9-493e-8431-da483c63ddaa" providerId="AD" clId="Web-{E1E57F97-03EE-A67C-531D-683D913A8D80}" dt="2020-12-28T06:31:00.304" v="81" actId="20577"/>
          <ac:spMkLst>
            <pc:docMk/>
            <pc:sldMk cId="4060136294" sldId="330"/>
            <ac:spMk id="3" creationId="{16358280-275A-644E-8473-20D0E7725A5A}"/>
          </ac:spMkLst>
        </pc:spChg>
      </pc:sldChg>
      <pc:sldChg chg="add replId">
        <pc:chgData name="임영수C/SGS DevCamp" userId="S::yslimc@smilegate.com::1c75c7d7-5cc9-493e-8431-da483c63ddaa" providerId="AD" clId="Web-{E1E57F97-03EE-A67C-531D-683D913A8D80}" dt="2020-12-28T06:30:46.460" v="78"/>
        <pc:sldMkLst>
          <pc:docMk/>
          <pc:sldMk cId="4003919344" sldId="332"/>
        </pc:sldMkLst>
      </pc:sldChg>
    </pc:docChg>
  </pc:docChgLst>
  <pc:docChgLst>
    <pc:chgData name="임영수C/SGS DevCamp" userId="S::yslimc@smilegate.com::1c75c7d7-5cc9-493e-8431-da483c63ddaa" providerId="AD" clId="Web-{76DC8215-27DD-CDD3-E4AE-AE580A0B5014}"/>
    <pc:docChg chg="modSld">
      <pc:chgData name="임영수C/SGS DevCamp" userId="S::yslimc@smilegate.com::1c75c7d7-5cc9-493e-8431-da483c63ddaa" providerId="AD" clId="Web-{76DC8215-27DD-CDD3-E4AE-AE580A0B5014}" dt="2020-12-28T09:39:38.467" v="12" actId="20577"/>
      <pc:docMkLst>
        <pc:docMk/>
      </pc:docMkLst>
      <pc:sldChg chg="modSp">
        <pc:chgData name="임영수C/SGS DevCamp" userId="S::yslimc@smilegate.com::1c75c7d7-5cc9-493e-8431-da483c63ddaa" providerId="AD" clId="Web-{76DC8215-27DD-CDD3-E4AE-AE580A0B5014}" dt="2020-12-28T09:39:38.467" v="12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76DC8215-27DD-CDD3-E4AE-AE580A0B5014}" dt="2020-12-28T09:39:38.467" v="12" actId="20577"/>
          <ac:spMkLst>
            <pc:docMk/>
            <pc:sldMk cId="3438314448" sldId="259"/>
            <ac:spMk id="13" creationId="{2954C6E2-DEE0-46D6-9070-991246C727F0}"/>
          </ac:spMkLst>
        </pc:spChg>
      </pc:sldChg>
    </pc:docChg>
  </pc:docChgLst>
  <pc:docChgLst>
    <pc:chgData name="백지연B/SGS DevCamp" userId="S::jyeonbaek@smilegate.com::d357b275-f334-464f-9020-26c53f8e09d1" providerId="AD" clId="Web-{038BD3F1-97B6-DCB0-7252-7E6E89D97A42}"/>
    <pc:docChg chg="modSld">
      <pc:chgData name="백지연B/SGS DevCamp" userId="S::jyeonbaek@smilegate.com::d357b275-f334-464f-9020-26c53f8e09d1" providerId="AD" clId="Web-{038BD3F1-97B6-DCB0-7252-7E6E89D97A42}" dt="2021-01-12T11:41:41.339" v="139" actId="14100"/>
      <pc:docMkLst>
        <pc:docMk/>
      </pc:docMkLst>
      <pc:sldChg chg="modSp">
        <pc:chgData name="백지연B/SGS DevCamp" userId="S::jyeonbaek@smilegate.com::d357b275-f334-464f-9020-26c53f8e09d1" providerId="AD" clId="Web-{038BD3F1-97B6-DCB0-7252-7E6E89D97A42}" dt="2021-01-12T11:41:41.339" v="139" actId="14100"/>
        <pc:sldMkLst>
          <pc:docMk/>
          <pc:sldMk cId="164947090" sldId="321"/>
        </pc:sldMkLst>
        <pc:spChg chg="mod">
          <ac:chgData name="백지연B/SGS DevCamp" userId="S::jyeonbaek@smilegate.com::d357b275-f334-464f-9020-26c53f8e09d1" providerId="AD" clId="Web-{038BD3F1-97B6-DCB0-7252-7E6E89D97A42}" dt="2021-01-12T11:41:41.339" v="139" actId="14100"/>
          <ac:spMkLst>
            <pc:docMk/>
            <pc:sldMk cId="164947090" sldId="321"/>
            <ac:spMk id="3" creationId="{1E6E941A-3335-47A5-B5EE-8720E000F4DC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1:00.921" v="10" actId="14100"/>
          <ac:spMkLst>
            <pc:docMk/>
            <pc:sldMk cId="164947090" sldId="321"/>
            <ac:spMk id="9" creationId="{01888D20-BEC1-4762-8C2D-DE10E9347710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3:53.080" v="105" actId="14100"/>
          <ac:spMkLst>
            <pc:docMk/>
            <pc:sldMk cId="164947090" sldId="321"/>
            <ac:spMk id="10" creationId="{5BEA80F0-9916-4166-A557-16F10C8CC86B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3:58.096" v="106" actId="1076"/>
          <ac:spMkLst>
            <pc:docMk/>
            <pc:sldMk cId="164947090" sldId="321"/>
            <ac:spMk id="11" creationId="{3EAB3A1D-BA7E-4980-985B-63CE785F9091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4:01.080" v="107" actId="1076"/>
          <ac:spMkLst>
            <pc:docMk/>
            <pc:sldMk cId="164947090" sldId="321"/>
            <ac:spMk id="15" creationId="{45771864-E28C-4964-BE0E-89483FE857C0}"/>
          </ac:spMkLst>
        </pc:spChg>
      </pc:sldChg>
      <pc:sldChg chg="modSp">
        <pc:chgData name="백지연B/SGS DevCamp" userId="S::jyeonbaek@smilegate.com::d357b275-f334-464f-9020-26c53f8e09d1" providerId="AD" clId="Web-{038BD3F1-97B6-DCB0-7252-7E6E89D97A42}" dt="2021-01-12T11:27:33.260" v="9" actId="20577"/>
        <pc:sldMkLst>
          <pc:docMk/>
          <pc:sldMk cId="3438314448" sldId="348"/>
        </pc:sldMkLst>
        <pc:spChg chg="mod">
          <ac:chgData name="백지연B/SGS DevCamp" userId="S::jyeonbaek@smilegate.com::d357b275-f334-464f-9020-26c53f8e09d1" providerId="AD" clId="Web-{038BD3F1-97B6-DCB0-7252-7E6E89D97A42}" dt="2021-01-12T11:27:33.260" v="9" actId="20577"/>
          <ac:spMkLst>
            <pc:docMk/>
            <pc:sldMk cId="3438314448" sldId="348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DB6692E4-2E73-36A6-61D5-D5A9A1E91F71}"/>
    <pc:docChg chg="delSld modSld">
      <pc:chgData name="박소현C/SGS DevCamp" userId="S::shparkc@smilegate.com::b6ded9f9-1722-4edd-8dba-128b08e80a16" providerId="AD" clId="Web-{DB6692E4-2E73-36A6-61D5-D5A9A1E91F71}" dt="2020-12-28T08:55:35.723" v="121"/>
      <pc:docMkLst>
        <pc:docMk/>
      </pc:docMkLst>
      <pc:sldChg chg="del">
        <pc:chgData name="박소현C/SGS DevCamp" userId="S::shparkc@smilegate.com::b6ded9f9-1722-4edd-8dba-128b08e80a16" providerId="AD" clId="Web-{DB6692E4-2E73-36A6-61D5-D5A9A1E91F71}" dt="2020-12-28T08:55:35.723" v="121"/>
        <pc:sldMkLst>
          <pc:docMk/>
          <pc:sldMk cId="1576792087" sldId="294"/>
        </pc:sldMkLst>
      </pc:sldChg>
      <pc:sldChg chg="modSp">
        <pc:chgData name="박소현C/SGS DevCamp" userId="S::shparkc@smilegate.com::b6ded9f9-1722-4edd-8dba-128b08e80a16" providerId="AD" clId="Web-{DB6692E4-2E73-36A6-61D5-D5A9A1E91F71}" dt="2020-12-28T08:54:59.628" v="120" actId="20577"/>
        <pc:sldMkLst>
          <pc:docMk/>
          <pc:sldMk cId="164947090" sldId="321"/>
        </pc:sldMkLst>
        <pc:spChg chg="mod">
          <ac:chgData name="박소현C/SGS DevCamp" userId="S::shparkc@smilegate.com::b6ded9f9-1722-4edd-8dba-128b08e80a16" providerId="AD" clId="Web-{DB6692E4-2E73-36A6-61D5-D5A9A1E91F71}" dt="2020-12-28T08:54:59.628" v="120" actId="20577"/>
          <ac:spMkLst>
            <pc:docMk/>
            <pc:sldMk cId="164947090" sldId="321"/>
            <ac:spMk id="3" creationId="{1E6E941A-3335-47A5-B5EE-8720E000F4DC}"/>
          </ac:spMkLst>
        </pc:spChg>
        <pc:spChg chg="mod">
          <ac:chgData name="박소현C/SGS DevCamp" userId="S::shparkc@smilegate.com::b6ded9f9-1722-4edd-8dba-128b08e80a16" providerId="AD" clId="Web-{DB6692E4-2E73-36A6-61D5-D5A9A1E91F71}" dt="2020-12-28T08:52:54.298" v="62" actId="20577"/>
          <ac:spMkLst>
            <pc:docMk/>
            <pc:sldMk cId="164947090" sldId="321"/>
            <ac:spMk id="11" creationId="{3EAB3A1D-BA7E-4980-985B-63CE785F9091}"/>
          </ac:spMkLst>
        </pc:spChg>
      </pc:sldChg>
    </pc:docChg>
  </pc:docChgLst>
  <pc:docChgLst>
    <pc:chgData name="임영수C/SGS DevCamp" userId="S::yslimc@smilegate.com::1c75c7d7-5cc9-493e-8431-da483c63ddaa" providerId="AD" clId="Web-{52EA4065-4ED4-EC52-6788-CF9483ECD16B}"/>
    <pc:docChg chg="addSld delSld modSld">
      <pc:chgData name="임영수C/SGS DevCamp" userId="S::yslimc@smilegate.com::1c75c7d7-5cc9-493e-8431-da483c63ddaa" providerId="AD" clId="Web-{52EA4065-4ED4-EC52-6788-CF9483ECD16B}" dt="2021-01-12T12:57:25.171" v="2955"/>
      <pc:docMkLst>
        <pc:docMk/>
      </pc:docMkLst>
      <pc:sldChg chg="modSp">
        <pc:chgData name="임영수C/SGS DevCamp" userId="S::yslimc@smilegate.com::1c75c7d7-5cc9-493e-8431-da483c63ddaa" providerId="AD" clId="Web-{52EA4065-4ED4-EC52-6788-CF9483ECD16B}" dt="2021-01-12T12:44:26.273" v="2604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52EA4065-4ED4-EC52-6788-CF9483ECD16B}" dt="2021-01-12T12:44:26.273" v="2604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delSp modSp">
        <pc:chgData name="임영수C/SGS DevCamp" userId="S::yslimc@smilegate.com::1c75c7d7-5cc9-493e-8431-da483c63ddaa" providerId="AD" clId="Web-{52EA4065-4ED4-EC52-6788-CF9483ECD16B}" dt="2021-01-12T12:56:12.075" v="2931"/>
        <pc:sldMkLst>
          <pc:docMk/>
          <pc:sldMk cId="270304466" sldId="306"/>
        </pc:sldMkLst>
        <pc:graphicFrameChg chg="mod modGraphic">
          <ac:chgData name="임영수C/SGS DevCamp" userId="S::yslimc@smilegate.com::1c75c7d7-5cc9-493e-8431-da483c63ddaa" providerId="AD" clId="Web-{52EA4065-4ED4-EC52-6788-CF9483ECD16B}" dt="2021-01-12T12:56:07.857" v="2929"/>
          <ac:graphicFrameMkLst>
            <pc:docMk/>
            <pc:sldMk cId="270304466" sldId="306"/>
            <ac:graphicFrameMk id="8" creationId="{B3B86598-7119-9943-BD52-CD3BB0DA0BD3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7:40.965" v="51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8:10.294" v="53"/>
          <ac:graphicFrameMkLst>
            <pc:docMk/>
            <pc:sldMk cId="270304466" sldId="306"/>
            <ac:graphicFrameMk id="10" creationId="{00000000-0000-0000-0000-000000000000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8:15.763" v="55"/>
          <ac:graphicFrameMkLst>
            <pc:docMk/>
            <pc:sldMk cId="270304466" sldId="306"/>
            <ac:graphicFrameMk id="13" creationId="{00000000-0000-0000-0000-000000000000}"/>
          </ac:graphicFrameMkLst>
        </pc:graphicFrameChg>
        <pc:graphicFrameChg chg="del mod modGraphic">
          <ac:chgData name="임영수C/SGS DevCamp" userId="S::yslimc@smilegate.com::1c75c7d7-5cc9-493e-8431-da483c63ddaa" providerId="AD" clId="Web-{52EA4065-4ED4-EC52-6788-CF9483ECD16B}" dt="2021-01-12T12:56:12.075" v="2931"/>
          <ac:graphicFrameMkLst>
            <pc:docMk/>
            <pc:sldMk cId="270304466" sldId="306"/>
            <ac:graphicFrameMk id="16" creationId="{00000000-0000-0000-0000-000000000000}"/>
          </ac:graphicFrameMkLst>
        </pc:graphicFrameChg>
      </pc:sldChg>
      <pc:sldChg chg="addSp modSp">
        <pc:chgData name="임영수C/SGS DevCamp" userId="S::yslimc@smilegate.com::1c75c7d7-5cc9-493e-8431-da483c63ddaa" providerId="AD" clId="Web-{52EA4065-4ED4-EC52-6788-CF9483ECD16B}" dt="2021-01-12T11:34:39.390" v="1425" actId="1076"/>
        <pc:sldMkLst>
          <pc:docMk/>
          <pc:sldMk cId="2258732353" sldId="313"/>
        </pc:sldMkLst>
        <pc:spChg chg="add mod">
          <ac:chgData name="임영수C/SGS DevCamp" userId="S::yslimc@smilegate.com::1c75c7d7-5cc9-493e-8431-da483c63ddaa" providerId="AD" clId="Web-{52EA4065-4ED4-EC52-6788-CF9483ECD16B}" dt="2021-01-12T11:34:32.312" v="1422" actId="1076"/>
          <ac:spMkLst>
            <pc:docMk/>
            <pc:sldMk cId="2258732353" sldId="313"/>
            <ac:spMk id="2" creationId="{3B739C82-1BED-4F4B-A2DF-C5F803AF6BA5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34:17.108" v="1421" actId="14100"/>
          <ac:spMkLst>
            <pc:docMk/>
            <pc:sldMk cId="2258732353" sldId="313"/>
            <ac:spMk id="3" creationId="{7B4C3533-7D85-4221-A7C5-D992C2D927D5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22:26.868" v="1086" actId="14100"/>
          <ac:spMkLst>
            <pc:docMk/>
            <pc:sldMk cId="2258732353" sldId="313"/>
            <ac:spMk id="4" creationId="{49E8CBC3-F593-4E4E-8B15-6B5296DC58FD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4:34.077" v="1423" actId="1076"/>
          <ac:spMkLst>
            <pc:docMk/>
            <pc:sldMk cId="2258732353" sldId="313"/>
            <ac:spMk id="6" creationId="{999DA9AE-4B88-4D3D-A002-79CA9016B162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3:31.966" v="1409" actId="20577"/>
          <ac:spMkLst>
            <pc:docMk/>
            <pc:sldMk cId="2258732353" sldId="313"/>
            <ac:spMk id="8" creationId="{4F9DD2F1-446A-4828-A571-42F1C231AB12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4:39.390" v="1425" actId="1076"/>
          <ac:spMkLst>
            <pc:docMk/>
            <pc:sldMk cId="2258732353" sldId="313"/>
            <ac:spMk id="9" creationId="{B76C2EBF-9A2D-4C91-9C34-A404A6F71B4D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3:39.263" v="1413" actId="1076"/>
          <ac:spMkLst>
            <pc:docMk/>
            <pc:sldMk cId="2258732353" sldId="313"/>
            <ac:spMk id="10" creationId="{57EC8024-3941-4FCA-84FD-1BD056635314}"/>
          </ac:spMkLst>
        </pc:spChg>
      </pc:sldChg>
      <pc:sldChg chg="addSp modSp del">
        <pc:chgData name="임영수C/SGS DevCamp" userId="S::yslimc@smilegate.com::1c75c7d7-5cc9-493e-8431-da483c63ddaa" providerId="AD" clId="Web-{52EA4065-4ED4-EC52-6788-CF9483ECD16B}" dt="2021-01-12T11:33:45.373" v="1414"/>
        <pc:sldMkLst>
          <pc:docMk/>
          <pc:sldMk cId="4040977545" sldId="317"/>
        </pc:sldMkLst>
        <pc:spChg chg="add mod">
          <ac:chgData name="임영수C/SGS DevCamp" userId="S::yslimc@smilegate.com::1c75c7d7-5cc9-493e-8431-da483c63ddaa" providerId="AD" clId="Web-{52EA4065-4ED4-EC52-6788-CF9483ECD16B}" dt="2021-01-12T11:29:00.052" v="1263" actId="20577"/>
          <ac:spMkLst>
            <pc:docMk/>
            <pc:sldMk cId="4040977545" sldId="317"/>
            <ac:spMk id="2" creationId="{0626C8D5-6A21-45DE-8C7B-5EC53E382EE2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28:52.505" v="1262" actId="20577"/>
          <ac:spMkLst>
            <pc:docMk/>
            <pc:sldMk cId="4040977545" sldId="317"/>
            <ac:spMk id="3" creationId="{7B4C3533-7D85-4221-A7C5-D992C2D927D5}"/>
          </ac:spMkLst>
        </pc:spChg>
      </pc:sldChg>
      <pc:sldChg chg="addSp delSp modSp">
        <pc:chgData name="임영수C/SGS DevCamp" userId="S::yslimc@smilegate.com::1c75c7d7-5cc9-493e-8431-da483c63ddaa" providerId="AD" clId="Web-{52EA4065-4ED4-EC52-6788-CF9483ECD16B}" dt="2021-01-12T12:51:35.038" v="2716" actId="20577"/>
        <pc:sldMkLst>
          <pc:docMk/>
          <pc:sldMk cId="164947090" sldId="321"/>
        </pc:sldMkLst>
        <pc:spChg chg="add del mod">
          <ac:chgData name="임영수C/SGS DevCamp" userId="S::yslimc@smilegate.com::1c75c7d7-5cc9-493e-8431-da483c63ddaa" providerId="AD" clId="Web-{52EA4065-4ED4-EC52-6788-CF9483ECD16B}" dt="2021-01-12T12:49:47.953" v="2672"/>
          <ac:spMkLst>
            <pc:docMk/>
            <pc:sldMk cId="164947090" sldId="321"/>
            <ac:spMk id="2" creationId="{0AF75104-BCA8-4F3C-8309-F8575F1859C2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2:51:35.038" v="2716" actId="20577"/>
          <ac:spMkLst>
            <pc:docMk/>
            <pc:sldMk cId="164947090" sldId="321"/>
            <ac:spMk id="3" creationId="{1E6E941A-3335-47A5-B5EE-8720E000F4DC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47.953" v="2671"/>
          <ac:spMkLst>
            <pc:docMk/>
            <pc:sldMk cId="164947090" sldId="321"/>
            <ac:spMk id="4" creationId="{B9B8EEA1-ED36-4834-907B-AE4B722784FD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47.953" v="2670"/>
          <ac:spMkLst>
            <pc:docMk/>
            <pc:sldMk cId="164947090" sldId="321"/>
            <ac:spMk id="6" creationId="{D318BB53-6656-4C48-8BF7-91A885FF62E1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2:50:28.255" v="2697" actId="14100"/>
          <ac:spMkLst>
            <pc:docMk/>
            <pc:sldMk cId="164947090" sldId="321"/>
            <ac:spMk id="9" creationId="{01888D20-BEC1-4762-8C2D-DE10E9347710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5"/>
          <ac:spMkLst>
            <pc:docMk/>
            <pc:sldMk cId="164947090" sldId="321"/>
            <ac:spMk id="10" creationId="{5BEA80F0-9916-4166-A557-16F10C8CC86B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4"/>
          <ac:spMkLst>
            <pc:docMk/>
            <pc:sldMk cId="164947090" sldId="321"/>
            <ac:spMk id="11" creationId="{3EAB3A1D-BA7E-4980-985B-63CE785F9091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3"/>
          <ac:spMkLst>
            <pc:docMk/>
            <pc:sldMk cId="164947090" sldId="321"/>
            <ac:spMk id="15" creationId="{45771864-E28C-4964-BE0E-89483FE857C0}"/>
          </ac:spMkLst>
        </pc:spChg>
      </pc:sldChg>
      <pc:sldChg chg="delSp modSp">
        <pc:chgData name="임영수C/SGS DevCamp" userId="S::yslimc@smilegate.com::1c75c7d7-5cc9-493e-8431-da483c63ddaa" providerId="AD" clId="Web-{52EA4065-4ED4-EC52-6788-CF9483ECD16B}" dt="2021-01-12T10:59:27.937" v="65" actId="1076"/>
        <pc:sldMkLst>
          <pc:docMk/>
          <pc:sldMk cId="1426096549" sldId="340"/>
        </pc:sldMkLst>
        <pc:spChg chg="del mod">
          <ac:chgData name="임영수C/SGS DevCamp" userId="S::yslimc@smilegate.com::1c75c7d7-5cc9-493e-8431-da483c63ddaa" providerId="AD" clId="Web-{52EA4065-4ED4-EC52-6788-CF9483ECD16B}" dt="2021-01-12T10:59:19.046" v="61"/>
          <ac:spMkLst>
            <pc:docMk/>
            <pc:sldMk cId="1426096549" sldId="340"/>
            <ac:spMk id="2" creationId="{B985DCFA-0CB3-4050-88BC-BD9B0674A224}"/>
          </ac:spMkLst>
        </pc:spChg>
        <pc:picChg chg="mod">
          <ac:chgData name="임영수C/SGS DevCamp" userId="S::yslimc@smilegate.com::1c75c7d7-5cc9-493e-8431-da483c63ddaa" providerId="AD" clId="Web-{52EA4065-4ED4-EC52-6788-CF9483ECD16B}" dt="2021-01-12T10:59:27.937" v="65" actId="1076"/>
          <ac:picMkLst>
            <pc:docMk/>
            <pc:sldMk cId="1426096549" sldId="340"/>
            <ac:picMk id="1027" creationId="{00000000-0000-0000-0000-000000000000}"/>
          </ac:picMkLst>
        </pc:picChg>
      </pc:sldChg>
      <pc:sldChg chg="modSp">
        <pc:chgData name="임영수C/SGS DevCamp" userId="S::yslimc@smilegate.com::1c75c7d7-5cc9-493e-8431-da483c63ddaa" providerId="AD" clId="Web-{52EA4065-4ED4-EC52-6788-CF9483ECD16B}" dt="2021-01-12T11:02:29.426" v="75" actId="1076"/>
        <pc:sldMkLst>
          <pc:docMk/>
          <pc:sldMk cId="3557197404" sldId="343"/>
        </pc:sldMkLst>
        <pc:spChg chg="mod">
          <ac:chgData name="임영수C/SGS DevCamp" userId="S::yslimc@smilegate.com::1c75c7d7-5cc9-493e-8431-da483c63ddaa" providerId="AD" clId="Web-{52EA4065-4ED4-EC52-6788-CF9483ECD16B}" dt="2021-01-12T11:02:29.426" v="75" actId="1076"/>
          <ac:spMkLst>
            <pc:docMk/>
            <pc:sldMk cId="3557197404" sldId="343"/>
            <ac:spMk id="9" creationId="{7B4C3533-7D85-4221-A7C5-D992C2D927D5}"/>
          </ac:spMkLst>
        </pc:spChg>
      </pc:sldChg>
      <pc:sldChg chg="delSp">
        <pc:chgData name="임영수C/SGS DevCamp" userId="S::yslimc@smilegate.com::1c75c7d7-5cc9-493e-8431-da483c63ddaa" providerId="AD" clId="Web-{52EA4065-4ED4-EC52-6788-CF9483ECD16B}" dt="2021-01-12T11:01:36.550" v="66"/>
        <pc:sldMkLst>
          <pc:docMk/>
          <pc:sldMk cId="337999327" sldId="344"/>
        </pc:sldMkLst>
        <pc:spChg chg="del">
          <ac:chgData name="임영수C/SGS DevCamp" userId="S::yslimc@smilegate.com::1c75c7d7-5cc9-493e-8431-da483c63ddaa" providerId="AD" clId="Web-{52EA4065-4ED4-EC52-6788-CF9483ECD16B}" dt="2021-01-12T11:01:36.550" v="66"/>
          <ac:spMkLst>
            <pc:docMk/>
            <pc:sldMk cId="337999327" sldId="344"/>
            <ac:spMk id="6" creationId="{63A37682-2912-4F8A-9C4A-98DAE2124DAB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1:06:58.122" v="135" actId="1076"/>
        <pc:sldMkLst>
          <pc:docMk/>
          <pc:sldMk cId="2852061777" sldId="346"/>
        </pc:sldMkLst>
        <pc:spChg chg="mod">
          <ac:chgData name="임영수C/SGS DevCamp" userId="S::yslimc@smilegate.com::1c75c7d7-5cc9-493e-8431-da483c63ddaa" providerId="AD" clId="Web-{52EA4065-4ED4-EC52-6788-CF9483ECD16B}" dt="2021-01-12T10:55:56.228" v="7" actId="1076"/>
          <ac:spMkLst>
            <pc:docMk/>
            <pc:sldMk cId="2852061777" sldId="346"/>
            <ac:spMk id="12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55.231" v="134" actId="1076"/>
          <ac:spMkLst>
            <pc:docMk/>
            <pc:sldMk cId="2852061777" sldId="346"/>
            <ac:spMk id="13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39.699" v="131" actId="1076"/>
          <ac:spMkLst>
            <pc:docMk/>
            <pc:sldMk cId="2852061777" sldId="346"/>
            <ac:spMk id="14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47.200" v="132" actId="1076"/>
          <ac:spMkLst>
            <pc:docMk/>
            <pc:sldMk cId="2852061777" sldId="346"/>
            <ac:spMk id="17" creationId="{00000000-0000-0000-0000-000000000000}"/>
          </ac:spMkLst>
        </pc:spChg>
        <pc:picChg chg="mod">
          <ac:chgData name="임영수C/SGS DevCamp" userId="S::yslimc@smilegate.com::1c75c7d7-5cc9-493e-8431-da483c63ddaa" providerId="AD" clId="Web-{52EA4065-4ED4-EC52-6788-CF9483ECD16B}" dt="2021-01-12T10:55:59.744" v="8" actId="1076"/>
          <ac:picMkLst>
            <pc:docMk/>
            <pc:sldMk cId="2852061777" sldId="346"/>
            <ac:picMk id="2" creationId="{EBC0FE17-D4A7-4498-8A19-2D62AFB3753A}"/>
          </ac:picMkLst>
        </pc:picChg>
        <pc:picChg chg="mod">
          <ac:chgData name="임영수C/SGS DevCamp" userId="S::yslimc@smilegate.com::1c75c7d7-5cc9-493e-8431-da483c63ddaa" providerId="AD" clId="Web-{52EA4065-4ED4-EC52-6788-CF9483ECD16B}" dt="2021-01-12T11:06:55.215" v="133" actId="1076"/>
          <ac:picMkLst>
            <pc:docMk/>
            <pc:sldMk cId="2852061777" sldId="346"/>
            <ac:picMk id="3" creationId="{8F7142B1-AA3A-4E3C-A8B6-6D9AF45A7239}"/>
          </ac:picMkLst>
        </pc:picChg>
        <pc:picChg chg="mod">
          <ac:chgData name="임영수C/SGS DevCamp" userId="S::yslimc@smilegate.com::1c75c7d7-5cc9-493e-8431-da483c63ddaa" providerId="AD" clId="Web-{52EA4065-4ED4-EC52-6788-CF9483ECD16B}" dt="2021-01-12T11:06:58.122" v="135" actId="1076"/>
          <ac:picMkLst>
            <pc:docMk/>
            <pc:sldMk cId="2852061777" sldId="346"/>
            <ac:picMk id="15" creationId="{862924AA-C43E-429A-888F-CDD88F3A8AEA}"/>
          </ac:picMkLst>
        </pc:picChg>
      </pc:sldChg>
      <pc:sldChg chg="modSp">
        <pc:chgData name="임영수C/SGS DevCamp" userId="S::yslimc@smilegate.com::1c75c7d7-5cc9-493e-8431-da483c63ddaa" providerId="AD" clId="Web-{52EA4065-4ED4-EC52-6788-CF9483ECD16B}" dt="2021-01-12T12:44:33.429" v="2608" actId="20577"/>
        <pc:sldMkLst>
          <pc:docMk/>
          <pc:sldMk cId="3438314448" sldId="347"/>
        </pc:sldMkLst>
        <pc:spChg chg="mod">
          <ac:chgData name="임영수C/SGS DevCamp" userId="S::yslimc@smilegate.com::1c75c7d7-5cc9-493e-8431-da483c63ddaa" providerId="AD" clId="Web-{52EA4065-4ED4-EC52-6788-CF9483ECD16B}" dt="2021-01-12T12:44:33.429" v="2608" actId="20577"/>
          <ac:spMkLst>
            <pc:docMk/>
            <pc:sldMk cId="3438314448" sldId="347"/>
            <ac:spMk id="2" creationId="{921373A0-C691-47F4-91DA-9D10ACEF12DE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0:57:13.511" v="49" actId="20577"/>
          <ac:spMkLst>
            <pc:docMk/>
            <pc:sldMk cId="3438314448" sldId="347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2:44:39.117" v="2611" actId="20577"/>
        <pc:sldMkLst>
          <pc:docMk/>
          <pc:sldMk cId="3438314448" sldId="348"/>
        </pc:sldMkLst>
        <pc:spChg chg="mod">
          <ac:chgData name="임영수C/SGS DevCamp" userId="S::yslimc@smilegate.com::1c75c7d7-5cc9-493e-8431-da483c63ddaa" providerId="AD" clId="Web-{52EA4065-4ED4-EC52-6788-CF9483ECD16B}" dt="2021-01-12T12:44:39.117" v="2611" actId="20577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2:44:42.367" v="2613" actId="20577"/>
        <pc:sldMkLst>
          <pc:docMk/>
          <pc:sldMk cId="3438314448" sldId="349"/>
        </pc:sldMkLst>
        <pc:spChg chg="mod">
          <ac:chgData name="임영수C/SGS DevCamp" userId="S::yslimc@smilegate.com::1c75c7d7-5cc9-493e-8431-da483c63ddaa" providerId="AD" clId="Web-{52EA4065-4ED4-EC52-6788-CF9483ECD16B}" dt="2021-01-12T12:44:42.367" v="2613" actId="20577"/>
          <ac:spMkLst>
            <pc:docMk/>
            <pc:sldMk cId="3438314448" sldId="349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52EA4065-4ED4-EC52-6788-CF9483ECD16B}" dt="2021-01-12T12:57:25.171" v="2955"/>
        <pc:sldMkLst>
          <pc:docMk/>
          <pc:sldMk cId="3964650935" sldId="351"/>
        </pc:sldMkLst>
        <pc:graphicFrameChg chg="add del mod modGraphic">
          <ac:chgData name="임영수C/SGS DevCamp" userId="S::yslimc@smilegate.com::1c75c7d7-5cc9-493e-8431-da483c63ddaa" providerId="AD" clId="Web-{52EA4065-4ED4-EC52-6788-CF9483ECD16B}" dt="2021-01-12T12:57:25.171" v="2955"/>
          <ac:graphicFrameMkLst>
            <pc:docMk/>
            <pc:sldMk cId="3964650935" sldId="351"/>
            <ac:graphicFrameMk id="2" creationId="{8BBB2D95-A3A4-42EA-9616-DA659578E3F3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2:56:23.685" v="2934" actId="1076"/>
          <ac:graphicFrameMkLst>
            <pc:docMk/>
            <pc:sldMk cId="3964650935" sldId="351"/>
            <ac:graphicFrameMk id="10" creationId="{00000000-0000-0000-0000-000000000000}"/>
          </ac:graphicFrameMkLst>
        </pc:graphicFrameChg>
      </pc:sldChg>
      <pc:sldChg chg="addSp delSp modSp add replId">
        <pc:chgData name="임영수C/SGS DevCamp" userId="S::yslimc@smilegate.com::1c75c7d7-5cc9-493e-8431-da483c63ddaa" providerId="AD" clId="Web-{52EA4065-4ED4-EC52-6788-CF9483ECD16B}" dt="2021-01-12T12:50:13.067" v="2686"/>
        <pc:sldMkLst>
          <pc:docMk/>
          <pc:sldMk cId="2265555812" sldId="352"/>
        </pc:sldMkLst>
        <pc:spChg chg="del">
          <ac:chgData name="임영수C/SGS DevCamp" userId="S::yslimc@smilegate.com::1c75c7d7-5cc9-493e-8431-da483c63ddaa" providerId="AD" clId="Web-{52EA4065-4ED4-EC52-6788-CF9483ECD16B}" dt="2021-01-12T12:49:53.797" v="2677"/>
          <ac:spMkLst>
            <pc:docMk/>
            <pc:sldMk cId="2265555812" sldId="352"/>
            <ac:spMk id="3" creationId="{1E6E941A-3335-47A5-B5EE-8720E000F4DC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57.126" v="2678"/>
          <ac:spMkLst>
            <pc:docMk/>
            <pc:sldMk cId="2265555812" sldId="352"/>
            <ac:spMk id="4" creationId="{8908D4A7-04EE-47A6-9687-43254FAB585A}"/>
          </ac:spMkLst>
        </pc:spChg>
        <pc:spChg chg="add">
          <ac:chgData name="임영수C/SGS DevCamp" userId="S::yslimc@smilegate.com::1c75c7d7-5cc9-493e-8431-da483c63ddaa" providerId="AD" clId="Web-{52EA4065-4ED4-EC52-6788-CF9483ECD16B}" dt="2021-01-12T12:49:58.563" v="2680"/>
          <ac:spMkLst>
            <pc:docMk/>
            <pc:sldMk cId="2265555812" sldId="352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57.657" v="2679"/>
          <ac:spMkLst>
            <pc:docMk/>
            <pc:sldMk cId="2265555812" sldId="352"/>
            <ac:spMk id="9" creationId="{01888D20-BEC1-4762-8C2D-DE10E9347710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1.113" v="2683"/>
          <ac:spMkLst>
            <pc:docMk/>
            <pc:sldMk cId="2265555812" sldId="352"/>
            <ac:spMk id="10" creationId="{B6A65F90-7FAC-4520-AA88-9D3B910757EB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1.520" v="2684"/>
          <ac:spMkLst>
            <pc:docMk/>
            <pc:sldMk cId="2265555812" sldId="352"/>
            <ac:spMk id="11" creationId="{687F7CA7-6045-4334-88F0-5043C8BD99A9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2.363" v="2685"/>
          <ac:spMkLst>
            <pc:docMk/>
            <pc:sldMk cId="2265555812" sldId="352"/>
            <ac:spMk id="12" creationId="{7FD9847C-D9B5-4745-8541-23AD2FF9FBA9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3.067" v="2686"/>
          <ac:spMkLst>
            <pc:docMk/>
            <pc:sldMk cId="2265555812" sldId="352"/>
            <ac:spMk id="13" creationId="{17D2E752-6549-403B-B14C-09B2E4038625}"/>
          </ac:spMkLst>
        </pc:spChg>
        <pc:spChg chg="add">
          <ac:chgData name="임영수C/SGS DevCamp" userId="S::yslimc@smilegate.com::1c75c7d7-5cc9-493e-8431-da483c63ddaa" providerId="AD" clId="Web-{52EA4065-4ED4-EC52-6788-CF9483ECD16B}" dt="2021-01-12T12:49:58.563" v="2680"/>
          <ac:spMkLst>
            <pc:docMk/>
            <pc:sldMk cId="2265555812" sldId="352"/>
            <ac:spMk id="14" creationId="{29E6E7FD-79A6-4F40-994B-2BB997894DE6}"/>
          </ac:spMkLst>
        </pc:spChg>
      </pc:sldChg>
      <pc:sldChg chg="delSp add replId">
        <pc:chgData name="임영수C/SGS DevCamp" userId="S::yslimc@smilegate.com::1c75c7d7-5cc9-493e-8431-da483c63ddaa" providerId="AD" clId="Web-{52EA4065-4ED4-EC52-6788-CF9483ECD16B}" dt="2021-01-12T12:50:17.552" v="2690"/>
        <pc:sldMkLst>
          <pc:docMk/>
          <pc:sldMk cId="151747977" sldId="353"/>
        </pc:sldMkLst>
        <pc:spChg chg="del">
          <ac:chgData name="임영수C/SGS DevCamp" userId="S::yslimc@smilegate.com::1c75c7d7-5cc9-493e-8431-da483c63ddaa" providerId="AD" clId="Web-{52EA4065-4ED4-EC52-6788-CF9483ECD16B}" dt="2021-01-12T12:50:15.333" v="2687"/>
          <ac:spMkLst>
            <pc:docMk/>
            <pc:sldMk cId="151747977" sldId="353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6.802" v="2689"/>
          <ac:spMkLst>
            <pc:docMk/>
            <pc:sldMk cId="151747977" sldId="353"/>
            <ac:spMk id="11" creationId="{687F7CA7-6045-4334-88F0-5043C8BD99A9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7.552" v="2690"/>
          <ac:spMkLst>
            <pc:docMk/>
            <pc:sldMk cId="151747977" sldId="353"/>
            <ac:spMk id="12" creationId="{7FD9847C-D9B5-4745-8541-23AD2FF9FBA9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5.942" v="2688"/>
          <ac:spMkLst>
            <pc:docMk/>
            <pc:sldMk cId="151747977" sldId="353"/>
            <ac:spMk id="14" creationId="{29E6E7FD-79A6-4F40-994B-2BB997894DE6}"/>
          </ac:spMkLst>
        </pc:spChg>
      </pc:sldChg>
      <pc:sldChg chg="delSp add replId">
        <pc:chgData name="임영수C/SGS DevCamp" userId="S::yslimc@smilegate.com::1c75c7d7-5cc9-493e-8431-da483c63ddaa" providerId="AD" clId="Web-{52EA4065-4ED4-EC52-6788-CF9483ECD16B}" dt="2021-01-12T12:50:20.520" v="2694"/>
        <pc:sldMkLst>
          <pc:docMk/>
          <pc:sldMk cId="3179910856" sldId="354"/>
        </pc:sldMkLst>
        <pc:spChg chg="del">
          <ac:chgData name="임영수C/SGS DevCamp" userId="S::yslimc@smilegate.com::1c75c7d7-5cc9-493e-8431-da483c63ddaa" providerId="AD" clId="Web-{52EA4065-4ED4-EC52-6788-CF9483ECD16B}" dt="2021-01-12T12:50:18.942" v="2691"/>
          <ac:spMkLst>
            <pc:docMk/>
            <pc:sldMk cId="3179910856" sldId="354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9.458" v="2692"/>
          <ac:spMkLst>
            <pc:docMk/>
            <pc:sldMk cId="3179910856" sldId="354"/>
            <ac:spMk id="10" creationId="{B6A65F90-7FAC-4520-AA88-9D3B910757EB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9.942" v="2693"/>
          <ac:spMkLst>
            <pc:docMk/>
            <pc:sldMk cId="3179910856" sldId="354"/>
            <ac:spMk id="13" creationId="{17D2E752-6549-403B-B14C-09B2E4038625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20.520" v="2694"/>
          <ac:spMkLst>
            <pc:docMk/>
            <pc:sldMk cId="3179910856" sldId="354"/>
            <ac:spMk id="14" creationId="{29E6E7FD-79A6-4F40-994B-2BB997894DE6}"/>
          </ac:spMkLst>
        </pc:spChg>
      </pc:sldChg>
      <pc:sldChg chg="add del replId">
        <pc:chgData name="임영수C/SGS DevCamp" userId="S::yslimc@smilegate.com::1c75c7d7-5cc9-493e-8431-da483c63ddaa" providerId="AD" clId="Web-{52EA4065-4ED4-EC52-6788-CF9483ECD16B}" dt="2021-01-12T12:56:26.451" v="2936"/>
        <pc:sldMkLst>
          <pc:docMk/>
          <pc:sldMk cId="3826256091" sldId="355"/>
        </pc:sldMkLst>
      </pc:sldChg>
    </pc:docChg>
  </pc:docChgLst>
  <pc:docChgLst>
    <pc:chgData name="임영수C/SGS DevCamp" userId="S::yslimc@smilegate.com::1c75c7d7-5cc9-493e-8431-da483c63ddaa" providerId="AD" clId="Web-{D635C998-D4C5-238F-722F-B9A3A0179B31}"/>
    <pc:docChg chg="modSld">
      <pc:chgData name="임영수C/SGS DevCamp" userId="S::yslimc@smilegate.com::1c75c7d7-5cc9-493e-8431-da483c63ddaa" providerId="AD" clId="Web-{D635C998-D4C5-238F-722F-B9A3A0179B31}" dt="2020-12-28T06:34:28.376" v="38" actId="20577"/>
      <pc:docMkLst>
        <pc:docMk/>
      </pc:docMkLst>
      <pc:sldChg chg="addSp delSp modSp">
        <pc:chgData name="임영수C/SGS DevCamp" userId="S::yslimc@smilegate.com::1c75c7d7-5cc9-493e-8431-da483c63ddaa" providerId="AD" clId="Web-{D635C998-D4C5-238F-722F-B9A3A0179B31}" dt="2020-12-28T06:34:28.376" v="38" actId="20577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D635C998-D4C5-238F-722F-B9A3A0179B31}" dt="2020-12-28T06:34:28.376" v="38" actId="20577"/>
          <ac:spMkLst>
            <pc:docMk/>
            <pc:sldMk cId="1802828399" sldId="331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D635C998-D4C5-238F-722F-B9A3A0179B31}" dt="2020-12-28T06:34:03.688" v="12"/>
          <ac:picMkLst>
            <pc:docMk/>
            <pc:sldMk cId="1802828399" sldId="331"/>
            <ac:picMk id="2" creationId="{BBB23DF6-A888-46D4-8A3F-DEA45353AF11}"/>
          </ac:picMkLst>
        </pc:picChg>
        <pc:picChg chg="add mod">
          <ac:chgData name="임영수C/SGS DevCamp" userId="S::yslimc@smilegate.com::1c75c7d7-5cc9-493e-8431-da483c63ddaa" providerId="AD" clId="Web-{D635C998-D4C5-238F-722F-B9A3A0179B31}" dt="2020-12-28T06:34:16.157" v="17" actId="1076"/>
          <ac:picMkLst>
            <pc:docMk/>
            <pc:sldMk cId="1802828399" sldId="331"/>
            <ac:picMk id="4" creationId="{B983FDB4-1FF2-4FF4-8D93-B39CE723B5C0}"/>
          </ac:picMkLst>
        </pc:picChg>
      </pc:sldChg>
      <pc:sldChg chg="addSp delSp modSp">
        <pc:chgData name="임영수C/SGS DevCamp" userId="S::yslimc@smilegate.com::1c75c7d7-5cc9-493e-8431-da483c63ddaa" providerId="AD" clId="Web-{D635C998-D4C5-238F-722F-B9A3A0179B31}" dt="2020-12-28T06:33:52.157" v="9"/>
        <pc:sldMkLst>
          <pc:docMk/>
          <pc:sldMk cId="4003919344" sldId="332"/>
        </pc:sldMkLst>
        <pc:spChg chg="mod">
          <ac:chgData name="임영수C/SGS DevCamp" userId="S::yslimc@smilegate.com::1c75c7d7-5cc9-493e-8431-da483c63ddaa" providerId="AD" clId="Web-{D635C998-D4C5-238F-722F-B9A3A0179B31}" dt="2020-12-28T06:33:26.109" v="2" actId="20577"/>
          <ac:spMkLst>
            <pc:docMk/>
            <pc:sldMk cId="4003919344" sldId="332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635C998-D4C5-238F-722F-B9A3A0179B31}" dt="2020-12-28T06:33:51.032" v="8" actId="1076"/>
          <ac:picMkLst>
            <pc:docMk/>
            <pc:sldMk cId="4003919344" sldId="332"/>
            <ac:picMk id="2" creationId="{71B9E756-11D8-418D-9F7D-183411E9D0BB}"/>
          </ac:picMkLst>
        </pc:picChg>
        <pc:picChg chg="del">
          <ac:chgData name="임영수C/SGS DevCamp" userId="S::yslimc@smilegate.com::1c75c7d7-5cc9-493e-8431-da483c63ddaa" providerId="AD" clId="Web-{D635C998-D4C5-238F-722F-B9A3A0179B31}" dt="2020-12-28T06:33:52.157" v="9"/>
          <ac:picMkLst>
            <pc:docMk/>
            <pc:sldMk cId="4003919344" sldId="332"/>
            <ac:picMk id="5" creationId="{EDA1CF79-C580-44AE-89C8-5C3B97FAB65B}"/>
          </ac:picMkLst>
        </pc:picChg>
      </pc:sldChg>
    </pc:docChg>
  </pc:docChgLst>
  <pc:docChgLst>
    <pc:chgData name="박소현C/SGS DevCamp" userId="S::shparkc@smilegate.com::b6ded9f9-1722-4edd-8dba-128b08e80a16" providerId="AD" clId="Web-{927A15C5-42F6-502A-C72B-16A6070E9077}"/>
    <pc:docChg chg="addSld modSld">
      <pc:chgData name="박소현C/SGS DevCamp" userId="S::shparkc@smilegate.com::b6ded9f9-1722-4edd-8dba-128b08e80a16" providerId="AD" clId="Web-{927A15C5-42F6-502A-C72B-16A6070E9077}" dt="2021-02-04T10:47:06.102" v="12"/>
      <pc:docMkLst>
        <pc:docMk/>
      </pc:docMkLst>
      <pc:sldChg chg="delSp modSp new">
        <pc:chgData name="박소현C/SGS DevCamp" userId="S::shparkc@smilegate.com::b6ded9f9-1722-4edd-8dba-128b08e80a16" providerId="AD" clId="Web-{927A15C5-42F6-502A-C72B-16A6070E9077}" dt="2021-02-04T10:47:06.102" v="12"/>
        <pc:sldMkLst>
          <pc:docMk/>
          <pc:sldMk cId="2068839552" sldId="372"/>
        </pc:sldMkLst>
        <pc:spChg chg="mod">
          <ac:chgData name="박소현C/SGS DevCamp" userId="S::shparkc@smilegate.com::b6ded9f9-1722-4edd-8dba-128b08e80a16" providerId="AD" clId="Web-{927A15C5-42F6-502A-C72B-16A6070E9077}" dt="2021-02-04T10:39:36.597" v="11" actId="14100"/>
          <ac:spMkLst>
            <pc:docMk/>
            <pc:sldMk cId="2068839552" sldId="372"/>
            <ac:spMk id="2" creationId="{849A6614-7B1D-4B76-80A0-57296CD9C799}"/>
          </ac:spMkLst>
        </pc:spChg>
        <pc:spChg chg="del">
          <ac:chgData name="박소현C/SGS DevCamp" userId="S::shparkc@smilegate.com::b6ded9f9-1722-4edd-8dba-128b08e80a16" providerId="AD" clId="Web-{927A15C5-42F6-502A-C72B-16A6070E9077}" dt="2021-02-04T10:47:06.102" v="12"/>
          <ac:spMkLst>
            <pc:docMk/>
            <pc:sldMk cId="2068839552" sldId="372"/>
            <ac:spMk id="3" creationId="{E9A869F8-304B-443F-8005-6B4780E51A47}"/>
          </ac:spMkLst>
        </pc:spChg>
      </pc:sldChg>
    </pc:docChg>
  </pc:docChgLst>
  <pc:docChgLst>
    <pc:chgData name="박소현C/SGS DevCamp" userId="S::shparkc@smilegate.com::b6ded9f9-1722-4edd-8dba-128b08e80a16" providerId="AD" clId="Web-{5FEE2773-F64F-54B6-ED46-6C91D7D22922}"/>
    <pc:docChg chg="delSld modSld">
      <pc:chgData name="박소현C/SGS DevCamp" userId="S::shparkc@smilegate.com::b6ded9f9-1722-4edd-8dba-128b08e80a16" providerId="AD" clId="Web-{5FEE2773-F64F-54B6-ED46-6C91D7D22922}" dt="2021-02-06T14:38:04.716" v="2"/>
      <pc:docMkLst>
        <pc:docMk/>
      </pc:docMkLst>
      <pc:sldChg chg="addSp delSp modSp">
        <pc:chgData name="박소현C/SGS DevCamp" userId="S::shparkc@smilegate.com::b6ded9f9-1722-4edd-8dba-128b08e80a16" providerId="AD" clId="Web-{5FEE2773-F64F-54B6-ED46-6C91D7D22922}" dt="2021-02-06T14:38:04.716" v="2"/>
        <pc:sldMkLst>
          <pc:docMk/>
          <pc:sldMk cId="2012690515" sldId="358"/>
        </pc:sldMkLst>
        <pc:picChg chg="add del mod">
          <ac:chgData name="박소현C/SGS DevCamp" userId="S::shparkc@smilegate.com::b6ded9f9-1722-4edd-8dba-128b08e80a16" providerId="AD" clId="Web-{5FEE2773-F64F-54B6-ED46-6C91D7D22922}" dt="2021-02-06T14:38:04.716" v="2"/>
          <ac:picMkLst>
            <pc:docMk/>
            <pc:sldMk cId="2012690515" sldId="358"/>
            <ac:picMk id="3" creationId="{ADE590C0-A9C9-495A-94A2-9E6EC62D4BB8}"/>
          </ac:picMkLst>
        </pc:picChg>
      </pc:sldChg>
      <pc:sldChg chg="del">
        <pc:chgData name="박소현C/SGS DevCamp" userId="S::shparkc@smilegate.com::b6ded9f9-1722-4edd-8dba-128b08e80a16" providerId="AD" clId="Web-{5FEE2773-F64F-54B6-ED46-6C91D7D22922}" dt="2021-02-06T14:37:56.653" v="0"/>
        <pc:sldMkLst>
          <pc:docMk/>
          <pc:sldMk cId="3438314448" sldId="366"/>
        </pc:sldMkLst>
      </pc:sldChg>
    </pc:docChg>
  </pc:docChgLst>
  <pc:docChgLst>
    <pc:chgData name="신영환/SGS DevCamp" userId="S::younghshin@smilegate.com::dfc41117-1df7-4003-b5bb-5a017d18150b" providerId="AD" clId="Web-{7A11802D-4F42-9C89-B95D-EA8D5DD4C2A4}"/>
    <pc:docChg chg="addSld delSld modSld">
      <pc:chgData name="신영환/SGS DevCamp" userId="S::younghshin@smilegate.com::dfc41117-1df7-4003-b5bb-5a017d18150b" providerId="AD" clId="Web-{7A11802D-4F42-9C89-B95D-EA8D5DD4C2A4}" dt="2021-02-06T11:52:29.117" v="608" actId="14100"/>
      <pc:docMkLst>
        <pc:docMk/>
      </pc:docMkLst>
      <pc:sldChg chg="delSp">
        <pc:chgData name="신영환/SGS DevCamp" userId="S::younghshin@smilegate.com::dfc41117-1df7-4003-b5bb-5a017d18150b" providerId="AD" clId="Web-{7A11802D-4F42-9C89-B95D-EA8D5DD4C2A4}" dt="2021-02-06T08:56:09.294" v="305"/>
        <pc:sldMkLst>
          <pc:docMk/>
          <pc:sldMk cId="21353346" sldId="262"/>
        </pc:sldMkLst>
        <pc:cxnChg chg="del">
          <ac:chgData name="신영환/SGS DevCamp" userId="S::younghshin@smilegate.com::dfc41117-1df7-4003-b5bb-5a017d18150b" providerId="AD" clId="Web-{7A11802D-4F42-9C89-B95D-EA8D5DD4C2A4}" dt="2021-02-06T08:56:09.294" v="305"/>
          <ac:cxnSpMkLst>
            <pc:docMk/>
            <pc:sldMk cId="21353346" sldId="262"/>
            <ac:cxnSpMk id="79" creationId="{C141AE54-4121-4A2F-9A0B-7B30CEDF3A6C}"/>
          </ac:cxnSpMkLst>
        </pc:cxnChg>
      </pc:sldChg>
      <pc:sldChg chg="addSp delSp modSp mod setBg setClrOvrMap">
        <pc:chgData name="신영환/SGS DevCamp" userId="S::younghshin@smilegate.com::dfc41117-1df7-4003-b5bb-5a017d18150b" providerId="AD" clId="Web-{7A11802D-4F42-9C89-B95D-EA8D5DD4C2A4}" dt="2021-02-06T11:49:40.582" v="568" actId="1076"/>
        <pc:sldMkLst>
          <pc:docMk/>
          <pc:sldMk cId="3602928910" sldId="381"/>
        </pc:sldMkLst>
        <pc:spChg chg="add mod ord">
          <ac:chgData name="신영환/SGS DevCamp" userId="S::younghshin@smilegate.com::dfc41117-1df7-4003-b5bb-5a017d18150b" providerId="AD" clId="Web-{7A11802D-4F42-9C89-B95D-EA8D5DD4C2A4}" dt="2021-02-06T07:49:12.123" v="96"/>
          <ac:spMkLst>
            <pc:docMk/>
            <pc:sldMk cId="3602928910" sldId="381"/>
            <ac:spMk id="2" creationId="{C1A16FCC-EB3F-423D-A408-1BCFF5A92B4D}"/>
          </ac:spMkLst>
        </pc:spChg>
        <pc:spChg chg="del mod">
          <ac:chgData name="신영환/SGS DevCamp" userId="S::younghshin@smilegate.com::dfc41117-1df7-4003-b5bb-5a017d18150b" providerId="AD" clId="Web-{7A11802D-4F42-9C89-B95D-EA8D5DD4C2A4}" dt="2021-02-06T07:30:58.726" v="40"/>
          <ac:spMkLst>
            <pc:docMk/>
            <pc:sldMk cId="3602928910" sldId="381"/>
            <ac:spMk id="4" creationId="{695A8534-B1FD-4F85-8897-7A428486F08C}"/>
          </ac:spMkLst>
        </pc:spChg>
        <pc:spChg chg="del">
          <ac:chgData name="신영환/SGS DevCamp" userId="S::younghshin@smilegate.com::dfc41117-1df7-4003-b5bb-5a017d18150b" providerId="AD" clId="Web-{7A11802D-4F42-9C89-B95D-EA8D5DD4C2A4}" dt="2021-02-06T07:31:00.288" v="41"/>
          <ac:spMkLst>
            <pc:docMk/>
            <pc:sldMk cId="3602928910" sldId="381"/>
            <ac:spMk id="5" creationId="{754D3328-4445-433A-AE75-56C72B5C022C}"/>
          </ac:spMkLst>
        </pc:spChg>
        <pc:spChg chg="del">
          <ac:chgData name="신영환/SGS DevCamp" userId="S::younghshin@smilegate.com::dfc41117-1df7-4003-b5bb-5a017d18150b" providerId="AD" clId="Web-{7A11802D-4F42-9C89-B95D-EA8D5DD4C2A4}" dt="2021-02-06T07:31:09.757" v="44"/>
          <ac:spMkLst>
            <pc:docMk/>
            <pc:sldMk cId="3602928910" sldId="381"/>
            <ac:spMk id="10" creationId="{DF1A7502-7DE9-4160-AE6D-C87098E1DB0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39.132" v="75"/>
          <ac:spMkLst>
            <pc:docMk/>
            <pc:sldMk cId="3602928910" sldId="381"/>
            <ac:spMk id="11" creationId="{B32DE8DB-F504-4791-9594-451B568B31A0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39.132" v="75"/>
          <ac:spMkLst>
            <pc:docMk/>
            <pc:sldMk cId="3602928910" sldId="381"/>
            <ac:spMk id="17" creationId="{56043DD8-E900-4EC1-91AB-BFFC63E4B83E}"/>
          </ac:spMkLst>
        </pc:spChg>
        <pc:spChg chg="del mod">
          <ac:chgData name="신영환/SGS DevCamp" userId="S::younghshin@smilegate.com::dfc41117-1df7-4003-b5bb-5a017d18150b" providerId="AD" clId="Web-{7A11802D-4F42-9C89-B95D-EA8D5DD4C2A4}" dt="2021-02-06T07:31:08.132" v="43"/>
          <ac:spMkLst>
            <pc:docMk/>
            <pc:sldMk cId="3602928910" sldId="381"/>
            <ac:spMk id="18" creationId="{A43FAC1C-705F-472C-A6F9-2FF6575ABA31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44.898" v="77"/>
          <ac:spMkLst>
            <pc:docMk/>
            <pc:sldMk cId="3602928910" sldId="381"/>
            <ac:spMk id="19" creationId="{521C4EA8-6B83-4338-913D-D75D3C4F34D6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36.841" v="84"/>
          <ac:spMkLst>
            <pc:docMk/>
            <pc:sldMk cId="3602928910" sldId="381"/>
            <ac:spMk id="21" creationId="{C3896A03-3945-419A-B66B-4EE266EDD152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36.841" v="84"/>
          <ac:spMkLst>
            <pc:docMk/>
            <pc:sldMk cId="3602928910" sldId="381"/>
            <ac:spMk id="22" creationId="{B34F5AD2-EDBD-4BBD-A55C-EAFFD0C7097A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44.898" v="77"/>
          <ac:spMkLst>
            <pc:docMk/>
            <pc:sldMk cId="3602928910" sldId="381"/>
            <ac:spMk id="23" creationId="{04357C93-F0CB-4A1C-8F77-4E906378981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36.841" v="84"/>
          <ac:spMkLst>
            <pc:docMk/>
            <pc:sldMk cId="3602928910" sldId="381"/>
            <ac:spMk id="24" creationId="{450D3AD2-FA80-415F-A9CE-54D884561CD7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1.591" v="86"/>
          <ac:spMkLst>
            <pc:docMk/>
            <pc:sldMk cId="3602928910" sldId="381"/>
            <ac:spMk id="25" creationId="{1D90C8B1-1F16-4E0A-93A8-BA6948DF9890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4.325" v="88"/>
          <ac:spMkLst>
            <pc:docMk/>
            <pc:sldMk cId="3602928910" sldId="381"/>
            <ac:spMk id="27" creationId="{98135EBA-B3A3-4F88-BCB1-D0C8E63F47CA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4.325" v="88"/>
          <ac:spMkLst>
            <pc:docMk/>
            <pc:sldMk cId="3602928910" sldId="381"/>
            <ac:spMk id="28" creationId="{B551406E-05CC-4445-9609-3E253925D771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7.356" v="90"/>
          <ac:spMkLst>
            <pc:docMk/>
            <pc:sldMk cId="3602928910" sldId="381"/>
            <ac:spMk id="33" creationId="{6EFFF4A2-EB01-4738-9824-8D9A72A51BB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5" creationId="{9CCE8A2E-61E7-4667-90A8-34285A8C4057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6" creationId="{1C938212-FA12-4FF1-87C8-ACDE99D06F6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7" creationId="{369F152D-E540-4B48-BA11-2ADF043C6111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8" creationId="{0C059F7E-04C4-4C46-9B3E-E5CE267E347D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39" creationId="{EBB6D9F6-3E47-45AD-8461-718A3C87E3E8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0" creationId="{A3B16A00-A549-4B07-B8C2-4B3A966D9E26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1" creationId="{33B86BAE-87B4-4192-ABB2-627FFC965AC7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2" creationId="{22BB4F03-4463-45CC-89A7-8E03412EDDBF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3" creationId="{80E1AEAE-1F52-4C29-925C-27738417E9F5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9:12.123" v="96"/>
          <ac:spMkLst>
            <pc:docMk/>
            <pc:sldMk cId="3602928910" sldId="381"/>
            <ac:spMk id="44" creationId="{1D90C8B1-1F16-4E0A-93A8-BA6948DF9890}"/>
          </ac:spMkLst>
        </pc:spChg>
        <pc:grpChg chg="add del">
          <ac:chgData name="신영환/SGS DevCamp" userId="S::younghshin@smilegate.com::dfc41117-1df7-4003-b5bb-5a017d18150b" providerId="AD" clId="Web-{7A11802D-4F42-9C89-B95D-EA8D5DD4C2A4}" dt="2021-02-06T07:44:44.898" v="77"/>
          <ac:grpSpMkLst>
            <pc:docMk/>
            <pc:sldMk cId="3602928910" sldId="381"/>
            <ac:grpSpMk id="20" creationId="{3AF6A671-C637-4547-85F4-51B6D1881399}"/>
          </ac:grpSpMkLst>
        </pc:grpChg>
        <pc:grpChg chg="add del">
          <ac:chgData name="신영환/SGS DevCamp" userId="S::younghshin@smilegate.com::dfc41117-1df7-4003-b5bb-5a017d18150b" providerId="AD" clId="Web-{7A11802D-4F42-9C89-B95D-EA8D5DD4C2A4}" dt="2021-02-06T07:48:41.591" v="86"/>
          <ac:grpSpMkLst>
            <pc:docMk/>
            <pc:sldMk cId="3602928910" sldId="381"/>
            <ac:grpSpMk id="26" creationId="{D2A542E6-1924-4FE2-89D1-3CB19468C1F6}"/>
          </ac:grpSpMkLst>
        </pc:grpChg>
        <pc:grpChg chg="add del">
          <ac:chgData name="신영환/SGS DevCamp" userId="S::younghshin@smilegate.com::dfc41117-1df7-4003-b5bb-5a017d18150b" providerId="AD" clId="Web-{7A11802D-4F42-9C89-B95D-EA8D5DD4C2A4}" dt="2021-02-06T07:48:47.356" v="90"/>
          <ac:grpSpMkLst>
            <pc:docMk/>
            <pc:sldMk cId="3602928910" sldId="381"/>
            <ac:grpSpMk id="34" creationId="{D4469D90-62FA-49B2-981E-5305361D5A58}"/>
          </ac:grpSpMkLst>
        </pc:grpChg>
        <pc:grpChg chg="add del">
          <ac:chgData name="신영환/SGS DevCamp" userId="S::younghshin@smilegate.com::dfc41117-1df7-4003-b5bb-5a017d18150b" providerId="AD" clId="Web-{7A11802D-4F42-9C89-B95D-EA8D5DD4C2A4}" dt="2021-02-06T07:49:12.123" v="96"/>
          <ac:grpSpMkLst>
            <pc:docMk/>
            <pc:sldMk cId="3602928910" sldId="381"/>
            <ac:grpSpMk id="45" creationId="{D2A542E6-1924-4FE2-89D1-3CB19468C1F6}"/>
          </ac:grpSpMkLst>
        </pc:grpChg>
        <pc:picChg chg="add mod ord">
          <ac:chgData name="신영환/SGS DevCamp" userId="S::younghshin@smilegate.com::dfc41117-1df7-4003-b5bb-5a017d18150b" providerId="AD" clId="Web-{7A11802D-4F42-9C89-B95D-EA8D5DD4C2A4}" dt="2021-02-06T11:49:15.347" v="560" actId="1076"/>
          <ac:picMkLst>
            <pc:docMk/>
            <pc:sldMk cId="3602928910" sldId="381"/>
            <ac:picMk id="3" creationId="{90B7EECB-A8C2-45ED-966E-5BE60DB80A9B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11:39:14.287" v="523"/>
          <ac:picMkLst>
            <pc:docMk/>
            <pc:sldMk cId="3602928910" sldId="381"/>
            <ac:picMk id="4" creationId="{54C45554-4BA0-4A77-8548-F99FB5008790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49:40.582" v="568" actId="1076"/>
          <ac:picMkLst>
            <pc:docMk/>
            <pc:sldMk cId="3602928910" sldId="381"/>
            <ac:picMk id="5" creationId="{E9CE8B4A-1473-4BB1-9EAF-638B43C107D3}"/>
          </ac:picMkLst>
        </pc:picChg>
        <pc:picChg chg="add mod ord">
          <ac:chgData name="신영환/SGS DevCamp" userId="S::younghshin@smilegate.com::dfc41117-1df7-4003-b5bb-5a017d18150b" providerId="AD" clId="Web-{7A11802D-4F42-9C89-B95D-EA8D5DD4C2A4}" dt="2021-02-06T11:49:32.129" v="565" actId="14100"/>
          <ac:picMkLst>
            <pc:docMk/>
            <pc:sldMk cId="3602928910" sldId="381"/>
            <ac:picMk id="6" creationId="{14B135EC-5862-4A45-9F18-36A6E8B2337E}"/>
          </ac:picMkLst>
        </pc:picChg>
        <pc:picChg chg="add mod ord">
          <ac:chgData name="신영환/SGS DevCamp" userId="S::younghshin@smilegate.com::dfc41117-1df7-4003-b5bb-5a017d18150b" providerId="AD" clId="Web-{7A11802D-4F42-9C89-B95D-EA8D5DD4C2A4}" dt="2021-02-06T11:49:35.520" v="566" actId="1076"/>
          <ac:picMkLst>
            <pc:docMk/>
            <pc:sldMk cId="3602928910" sldId="381"/>
            <ac:picMk id="7" creationId="{39D47C59-38FE-4F46-97DF-B323E273B3D6}"/>
          </ac:picMkLst>
        </pc:picChg>
        <pc:picChg chg="add del mod ord">
          <ac:chgData name="신영환/SGS DevCamp" userId="S::younghshin@smilegate.com::dfc41117-1df7-4003-b5bb-5a017d18150b" providerId="AD" clId="Web-{7A11802D-4F42-9C89-B95D-EA8D5DD4C2A4}" dt="2021-02-06T11:39:29.459" v="528"/>
          <ac:picMkLst>
            <pc:docMk/>
            <pc:sldMk cId="3602928910" sldId="381"/>
            <ac:picMk id="8" creationId="{ACF5AEE1-9508-4EAF-8A00-0CDF652C24E5}"/>
          </ac:picMkLst>
        </pc:picChg>
        <pc:picChg chg="del mod">
          <ac:chgData name="신영환/SGS DevCamp" userId="S::younghshin@smilegate.com::dfc41117-1df7-4003-b5bb-5a017d18150b" providerId="AD" clId="Web-{7A11802D-4F42-9C89-B95D-EA8D5DD4C2A4}" dt="2021-02-06T07:43:48.177" v="67"/>
          <ac:picMkLst>
            <pc:docMk/>
            <pc:sldMk cId="3602928910" sldId="381"/>
            <ac:picMk id="9" creationId="{9533D21D-0306-40F5-B161-8AF67C0F57DC}"/>
          </ac:picMkLst>
        </pc:picChg>
        <pc:picChg chg="del mod">
          <ac:chgData name="신영환/SGS DevCamp" userId="S::younghshin@smilegate.com::dfc41117-1df7-4003-b5bb-5a017d18150b" providerId="AD" clId="Web-{7A11802D-4F42-9C89-B95D-EA8D5DD4C2A4}" dt="2021-02-06T07:43:50.115" v="69"/>
          <ac:picMkLst>
            <pc:docMk/>
            <pc:sldMk cId="3602928910" sldId="381"/>
            <ac:picMk id="13" creationId="{2E8510A6-B818-4658-8F14-9E9E6D99A349}"/>
          </ac:picMkLst>
        </pc:picChg>
        <pc:picChg chg="del mod">
          <ac:chgData name="신영환/SGS DevCamp" userId="S::younghshin@smilegate.com::dfc41117-1df7-4003-b5bb-5a017d18150b" providerId="AD" clId="Web-{7A11802D-4F42-9C89-B95D-EA8D5DD4C2A4}" dt="2021-02-06T07:43:49.131" v="68"/>
          <ac:picMkLst>
            <pc:docMk/>
            <pc:sldMk cId="3602928910" sldId="381"/>
            <ac:picMk id="14" creationId="{D53ADE8C-6C0A-4F62-9F5E-F91E08FBCBAA}"/>
          </ac:picMkLst>
        </pc:pic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29" creationId="{FB9683CF-0DA1-46CF-ACAC-D8EE1B15BDB7}"/>
          </ac:cxnSpMkLst>
        </pc:cxn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30" creationId="{C2AE770B-9BD5-45F7-9DD4-D3FFD62FE6FE}"/>
          </ac:cxnSpMkLst>
        </pc:cxn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31" creationId="{24A55763-CE5D-4A9B-A9F7-982C800073B9}"/>
          </ac:cxnSpMkLst>
        </pc:cxn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32" creationId="{4E4DDBE7-307B-40B1-B6B5-5B376C16D732}"/>
          </ac:cxnSpMkLst>
        </pc:cxnChg>
      </pc:sldChg>
      <pc:sldChg chg="addSp delSp modSp add replId">
        <pc:chgData name="신영환/SGS DevCamp" userId="S::younghshin@smilegate.com::dfc41117-1df7-4003-b5bb-5a017d18150b" providerId="AD" clId="Web-{7A11802D-4F42-9C89-B95D-EA8D5DD4C2A4}" dt="2021-02-06T11:38:07.176" v="519" actId="20577"/>
        <pc:sldMkLst>
          <pc:docMk/>
          <pc:sldMk cId="1087962748" sldId="382"/>
        </pc:sldMkLst>
        <pc:spChg chg="add mod">
          <ac:chgData name="신영환/SGS DevCamp" userId="S::younghshin@smilegate.com::dfc41117-1df7-4003-b5bb-5a017d18150b" providerId="AD" clId="Web-{7A11802D-4F42-9C89-B95D-EA8D5DD4C2A4}" dt="2021-02-06T11:38:07.176" v="519" actId="20577"/>
          <ac:spMkLst>
            <pc:docMk/>
            <pc:sldMk cId="1087962748" sldId="382"/>
            <ac:spMk id="2" creationId="{88887766-7924-4029-90B5-EFF77F2E3349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665" v="330" actId="1076"/>
          <ac:spMkLst>
            <pc:docMk/>
            <pc:sldMk cId="1087962748" sldId="382"/>
            <ac:spMk id="3" creationId="{AD4DC1FA-60A2-4082-B0E0-4030F38CED19}"/>
          </ac:spMkLst>
        </pc:spChg>
        <pc:spChg chg="mod">
          <ac:chgData name="신영환/SGS DevCamp" userId="S::younghshin@smilegate.com::dfc41117-1df7-4003-b5bb-5a017d18150b" providerId="AD" clId="Web-{7A11802D-4F42-9C89-B95D-EA8D5DD4C2A4}" dt="2021-02-06T09:34:03.353" v="349" actId="20577"/>
          <ac:spMkLst>
            <pc:docMk/>
            <pc:sldMk cId="1087962748" sldId="382"/>
            <ac:spMk id="4" creationId="{695A8534-B1FD-4F85-8897-7A428486F08C}"/>
          </ac:spMkLst>
        </pc:spChg>
        <pc:spChg chg="mod">
          <ac:chgData name="신영환/SGS DevCamp" userId="S::younghshin@smilegate.com::dfc41117-1df7-4003-b5bb-5a017d18150b" providerId="AD" clId="Web-{7A11802D-4F42-9C89-B95D-EA8D5DD4C2A4}" dt="2021-02-06T09:09:05.727" v="337" actId="1076"/>
          <ac:spMkLst>
            <pc:docMk/>
            <pc:sldMk cId="1087962748" sldId="382"/>
            <ac:spMk id="5" creationId="{754D3328-4445-433A-AE75-56C72B5C022C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680" v="332" actId="1076"/>
          <ac:spMkLst>
            <pc:docMk/>
            <pc:sldMk cId="1087962748" sldId="382"/>
            <ac:spMk id="6" creationId="{9579F20E-8882-4F65-81EF-040461A0F89A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727" v="335" actId="1076"/>
          <ac:spMkLst>
            <pc:docMk/>
            <pc:sldMk cId="1087962748" sldId="382"/>
            <ac:spMk id="7" creationId="{2A3CFD01-3DAF-4C1E-A658-823BDE198F8F}"/>
          </ac:spMkLst>
        </pc:spChg>
        <pc:spChg chg="del">
          <ac:chgData name="신영환/SGS DevCamp" userId="S::younghshin@smilegate.com::dfc41117-1df7-4003-b5bb-5a017d18150b" providerId="AD" clId="Web-{7A11802D-4F42-9C89-B95D-EA8D5DD4C2A4}" dt="2021-02-06T09:27:13.231" v="343"/>
          <ac:spMkLst>
            <pc:docMk/>
            <pc:sldMk cId="1087962748" sldId="382"/>
            <ac:spMk id="10" creationId="{DF1A7502-7DE9-4160-AE6D-C87098E1DB0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53:20.115" v="119"/>
          <ac:spMkLst>
            <pc:docMk/>
            <pc:sldMk cId="1087962748" sldId="382"/>
            <ac:spMk id="12" creationId="{51D24CBB-6723-4455-AC2C-A9D50E247754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8:54:57.699" v="278" actId="1076"/>
          <ac:spMkLst>
            <pc:docMk/>
            <pc:sldMk cId="1087962748" sldId="382"/>
            <ac:spMk id="15" creationId="{699B8C5F-9532-4571-9D56-98C289BCAC1E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8:50:32.289" v="243" actId="1076"/>
          <ac:spMkLst>
            <pc:docMk/>
            <pc:sldMk cId="1087962748" sldId="382"/>
            <ac:spMk id="16" creationId="{4E611FBA-E5B8-41E9-B53B-40C177DBB93A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09:27:11.200" v="342"/>
          <ac:spMkLst>
            <pc:docMk/>
            <pc:sldMk cId="1087962748" sldId="382"/>
            <ac:spMk id="17" creationId="{06DA998A-F09E-4D8D-B1CB-3D3B35C02557}"/>
          </ac:spMkLst>
        </pc:spChg>
        <pc:spChg chg="mod">
          <ac:chgData name="신영환/SGS DevCamp" userId="S::younghshin@smilegate.com::dfc41117-1df7-4003-b5bb-5a017d18150b" providerId="AD" clId="Web-{7A11802D-4F42-9C89-B95D-EA8D5DD4C2A4}" dt="2021-02-06T09:34:18.994" v="350" actId="14100"/>
          <ac:spMkLst>
            <pc:docMk/>
            <pc:sldMk cId="1087962748" sldId="382"/>
            <ac:spMk id="18" creationId="{A43FAC1C-705F-472C-A6F9-2FF6575ABA31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09:27:20.747" v="344"/>
          <ac:spMkLst>
            <pc:docMk/>
            <pc:sldMk cId="1087962748" sldId="382"/>
            <ac:spMk id="19" creationId="{7D7953D2-B434-4A81-8B82-E92CFBC05669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711" v="334" actId="1076"/>
          <ac:spMkLst>
            <pc:docMk/>
            <pc:sldMk cId="1087962748" sldId="382"/>
            <ac:spMk id="20" creationId="{74EF0FAB-26F1-474A-B39D-92D8B4774BB8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665" v="331" actId="1076"/>
          <ac:spMkLst>
            <pc:docMk/>
            <pc:sldMk cId="1087962748" sldId="382"/>
            <ac:spMk id="21" creationId="{E0ACC274-5991-4277-AECF-555018BDAACE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8:11:42.750" v="193"/>
          <ac:spMkLst>
            <pc:docMk/>
            <pc:sldMk cId="1087962748" sldId="382"/>
            <ac:spMk id="22" creationId="{CE7A9477-FD46-4E85-87E5-A7A3DF55DB40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51:21.309" v="453"/>
          <ac:spMkLst>
            <pc:docMk/>
            <pc:sldMk cId="1087962748" sldId="382"/>
            <ac:spMk id="23" creationId="{075638F7-FDB8-4867-B03A-62D9D47D34E1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08:11:51.860" v="196"/>
          <ac:spMkLst>
            <pc:docMk/>
            <pc:sldMk cId="1087962748" sldId="382"/>
            <ac:spMk id="23" creationId="{6F7C980D-7A22-4683-AA78-C8F4A5AFCDA2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47.744" v="518" actId="1076"/>
          <ac:spMkLst>
            <pc:docMk/>
            <pc:sldMk cId="1087962748" sldId="382"/>
            <ac:spMk id="24" creationId="{123CBB0A-EF76-4CFE-82A7-2443C3E99A76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8:11:58.719" v="198"/>
          <ac:spMkLst>
            <pc:docMk/>
            <pc:sldMk cId="1087962748" sldId="382"/>
            <ac:spMk id="24" creationId="{8416A76A-F63A-408B-AEEC-4173934E8277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37.682" v="513" actId="1076"/>
          <ac:spMkLst>
            <pc:docMk/>
            <pc:sldMk cId="1087962748" sldId="382"/>
            <ac:spMk id="25" creationId="{205981EF-0518-4E19-BA08-8172CE69EB95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8:12:05.923" v="200"/>
          <ac:spMkLst>
            <pc:docMk/>
            <pc:sldMk cId="1087962748" sldId="382"/>
            <ac:spMk id="25" creationId="{C7CDBC03-8A05-49B4-8A86-73A3C24CD885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34:23.697" v="352" actId="1076"/>
          <ac:spMkLst>
            <pc:docMk/>
            <pc:sldMk cId="1087962748" sldId="382"/>
            <ac:spMk id="26" creationId="{D85EDBE4-B345-42A6-A05F-1B4308155222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59:12.165" v="504" actId="20577"/>
          <ac:spMkLst>
            <pc:docMk/>
            <pc:sldMk cId="1087962748" sldId="382"/>
            <ac:spMk id="27" creationId="{75FCDB30-9290-418F-AAB4-81BD777AEE3D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24.978" v="508" actId="1076"/>
          <ac:spMkLst>
            <pc:docMk/>
            <pc:sldMk cId="1087962748" sldId="382"/>
            <ac:spMk id="28" creationId="{363C3B37-F78B-49D4-83BB-E75DCF78809E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33.056" v="512" actId="1076"/>
          <ac:spMkLst>
            <pc:docMk/>
            <pc:sldMk cId="1087962748" sldId="382"/>
            <ac:spMk id="29" creationId="{F7735886-AEF1-4B4A-B392-E1E4CADC89BF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19.619" v="507" actId="14100"/>
          <ac:spMkLst>
            <pc:docMk/>
            <pc:sldMk cId="1087962748" sldId="382"/>
            <ac:spMk id="30" creationId="{9E1061E8-4478-498A-BC05-DA13996FB320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01.556" v="500" actId="1076"/>
          <ac:spMkLst>
            <pc:docMk/>
            <pc:sldMk cId="1087962748" sldId="382"/>
            <ac:spMk id="31" creationId="{257737D0-0970-4938-8D6B-AD91091E6D53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46:00.702" v="407"/>
          <ac:spMkLst>
            <pc:docMk/>
            <pc:sldMk cId="1087962748" sldId="382"/>
            <ac:spMk id="32" creationId="{942142F6-8D41-4516-9EAD-2A121B9915BF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45:58.468" v="406"/>
          <ac:spMkLst>
            <pc:docMk/>
            <pc:sldMk cId="1087962748" sldId="382"/>
            <ac:spMk id="33" creationId="{0FEEBE75-9368-42CE-A4E2-96628C5ADE47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41.635" v="515" actId="1076"/>
          <ac:spMkLst>
            <pc:docMk/>
            <pc:sldMk cId="1087962748" sldId="382"/>
            <ac:spMk id="34" creationId="{93860588-27C2-4D7B-9C0F-42037CD6049E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45.291" v="517" actId="1076"/>
          <ac:spMkLst>
            <pc:docMk/>
            <pc:sldMk cId="1087962748" sldId="382"/>
            <ac:spMk id="35" creationId="{5E8E80BC-F4B5-4A0F-8613-991AFDF163D7}"/>
          </ac:spMkLst>
        </pc:spChg>
        <pc:picChg chg="add del mod">
          <ac:chgData name="신영환/SGS DevCamp" userId="S::younghshin@smilegate.com::dfc41117-1df7-4003-b5bb-5a017d18150b" providerId="AD" clId="Web-{7A11802D-4F42-9C89-B95D-EA8D5DD4C2A4}" dt="2021-02-06T09:27:43.122" v="348"/>
          <ac:picMkLst>
            <pc:docMk/>
            <pc:sldMk cId="1087962748" sldId="382"/>
            <ac:picMk id="8" creationId="{464CCD6E-A27D-43DF-81E1-36B53C2505A5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07:51:14.047" v="115"/>
          <ac:picMkLst>
            <pc:docMk/>
            <pc:sldMk cId="1087962748" sldId="382"/>
            <ac:picMk id="9" creationId="{9533D21D-0306-40F5-B161-8AF67C0F57DC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53:10.521" v="117"/>
          <ac:picMkLst>
            <pc:docMk/>
            <pc:sldMk cId="1087962748" sldId="382"/>
            <ac:picMk id="13" creationId="{2E8510A6-B818-4658-8F14-9E9E6D99A349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51:15.094" v="116"/>
          <ac:picMkLst>
            <pc:docMk/>
            <pc:sldMk cId="1087962748" sldId="382"/>
            <ac:picMk id="14" creationId="{D53ADE8C-6C0A-4F62-9F5E-F91E08FBCBAA}"/>
          </ac:picMkLst>
        </pc:picChg>
        <pc:cxnChg chg="add mod">
          <ac:chgData name="신영환/SGS DevCamp" userId="S::younghshin@smilegate.com::dfc41117-1df7-4003-b5bb-5a017d18150b" providerId="AD" clId="Web-{7A11802D-4F42-9C89-B95D-EA8D5DD4C2A4}" dt="2021-02-06T09:06:27.256" v="318" actId="14100"/>
          <ac:cxnSpMkLst>
            <pc:docMk/>
            <pc:sldMk cId="1087962748" sldId="382"/>
            <ac:cxnSpMk id="22" creationId="{25827672-502E-4BE8-8601-7F41F7C08860}"/>
          </ac:cxnSpMkLst>
        </pc:cxnChg>
        <pc:cxnChg chg="add del mod">
          <ac:chgData name="신영환/SGS DevCamp" userId="S::younghshin@smilegate.com::dfc41117-1df7-4003-b5bb-5a017d18150b" providerId="AD" clId="Web-{7A11802D-4F42-9C89-B95D-EA8D5DD4C2A4}" dt="2021-02-06T09:05:29.130" v="310"/>
          <ac:cxnSpMkLst>
            <pc:docMk/>
            <pc:sldMk cId="1087962748" sldId="382"/>
            <ac:cxnSpMk id="23" creationId="{19C59502-6211-4298-B82A-4EC66DCE169C}"/>
          </ac:cxnSpMkLst>
        </pc:cxnChg>
        <pc:cxnChg chg="add del mod">
          <ac:chgData name="신영환/SGS DevCamp" userId="S::younghshin@smilegate.com::dfc41117-1df7-4003-b5bb-5a017d18150b" providerId="AD" clId="Web-{7A11802D-4F42-9C89-B95D-EA8D5DD4C2A4}" dt="2021-02-06T09:06:01.959" v="315"/>
          <ac:cxnSpMkLst>
            <pc:docMk/>
            <pc:sldMk cId="1087962748" sldId="382"/>
            <ac:cxnSpMk id="24" creationId="{B1398AFF-18E3-4E97-8401-495F6FA4F972}"/>
          </ac:cxnSpMkLst>
        </pc:cxnChg>
      </pc:sldChg>
      <pc:sldChg chg="addSp delSp modSp add mod replId setBg">
        <pc:chgData name="신영환/SGS DevCamp" userId="S::younghshin@smilegate.com::dfc41117-1df7-4003-b5bb-5a017d18150b" providerId="AD" clId="Web-{7A11802D-4F42-9C89-B95D-EA8D5DD4C2A4}" dt="2021-02-06T11:52:29.117" v="608" actId="14100"/>
        <pc:sldMkLst>
          <pc:docMk/>
          <pc:sldMk cId="2952829884" sldId="383"/>
        </pc:sldMkLst>
        <pc:spChg chg="mod">
          <ac:chgData name="신영환/SGS DevCamp" userId="S::younghshin@smilegate.com::dfc41117-1df7-4003-b5bb-5a017d18150b" providerId="AD" clId="Web-{7A11802D-4F42-9C89-B95D-EA8D5DD4C2A4}" dt="2021-02-06T11:43:40.433" v="538"/>
          <ac:spMkLst>
            <pc:docMk/>
            <pc:sldMk cId="2952829884" sldId="383"/>
            <ac:spMk id="2" creationId="{C1A16FCC-EB3F-423D-A408-1BCFF5A92B4D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11:43:40.433" v="538"/>
          <ac:spMkLst>
            <pc:docMk/>
            <pc:sldMk cId="2952829884" sldId="383"/>
            <ac:spMk id="12" creationId="{5F875D2C-C1A6-49C7-9357-2BB8FBC29839}"/>
          </ac:spMkLst>
        </pc:spChg>
        <pc:grpChg chg="add del">
          <ac:chgData name="신영환/SGS DevCamp" userId="S::younghshin@smilegate.com::dfc41117-1df7-4003-b5bb-5a017d18150b" providerId="AD" clId="Web-{7A11802D-4F42-9C89-B95D-EA8D5DD4C2A4}" dt="2021-02-06T11:43:40.433" v="538"/>
          <ac:grpSpMkLst>
            <pc:docMk/>
            <pc:sldMk cId="2952829884" sldId="383"/>
            <ac:grpSpMk id="10" creationId="{CB018903-3549-4A3B-A9DF-B26757CAA9C6}"/>
          </ac:grpSpMkLst>
        </pc:grpChg>
        <pc:picChg chg="add del mod ord">
          <ac:chgData name="신영환/SGS DevCamp" userId="S::younghshin@smilegate.com::dfc41117-1df7-4003-b5bb-5a017d18150b" providerId="AD" clId="Web-{7A11802D-4F42-9C89-B95D-EA8D5DD4C2A4}" dt="2021-02-06T11:52:05.320" v="599"/>
          <ac:picMkLst>
            <pc:docMk/>
            <pc:sldMk cId="2952829884" sldId="383"/>
            <ac:picMk id="3" creationId="{A2E28FC1-2BB7-4175-A2E9-BE5DA46CA2A7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11:39:24.396" v="526"/>
          <ac:picMkLst>
            <pc:docMk/>
            <pc:sldMk cId="2952829884" sldId="383"/>
            <ac:picMk id="4" creationId="{0F1AD06A-1439-4CEA-9214-CC615577D2E7}"/>
          </ac:picMkLst>
        </pc:picChg>
        <pc:picChg chg="add mod ord">
          <ac:chgData name="신영환/SGS DevCamp" userId="S::younghshin@smilegate.com::dfc41117-1df7-4003-b5bb-5a017d18150b" providerId="AD" clId="Web-{7A11802D-4F42-9C89-B95D-EA8D5DD4C2A4}" dt="2021-02-06T11:44:54.825" v="543" actId="1076"/>
          <ac:picMkLst>
            <pc:docMk/>
            <pc:sldMk cId="2952829884" sldId="383"/>
            <ac:picMk id="5" creationId="{CFDF5FE1-5636-4115-AB95-5211DC6DF7C8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2:29.117" v="608" actId="14100"/>
          <ac:picMkLst>
            <pc:docMk/>
            <pc:sldMk cId="2952829884" sldId="383"/>
            <ac:picMk id="6" creationId="{97E49771-61A5-472C-B2F3-CA0F837964F0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11:52:06.195" v="600"/>
          <ac:picMkLst>
            <pc:docMk/>
            <pc:sldMk cId="2952829884" sldId="383"/>
            <ac:picMk id="7" creationId="{47670623-17E4-4150-B254-E11B5BDF4524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2:24.086" v="606" actId="14100"/>
          <ac:picMkLst>
            <pc:docMk/>
            <pc:sldMk cId="2952829884" sldId="383"/>
            <ac:picMk id="8" creationId="{F34C907B-105A-4B36-9CFB-581017DD1E51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49:39.295" v="97"/>
          <ac:picMkLst>
            <pc:docMk/>
            <pc:sldMk cId="2952829884" sldId="383"/>
            <ac:picMk id="9" creationId="{9533D21D-0306-40F5-B161-8AF67C0F57DC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49:41.920" v="99"/>
          <ac:picMkLst>
            <pc:docMk/>
            <pc:sldMk cId="2952829884" sldId="383"/>
            <ac:picMk id="13" creationId="{2E8510A6-B818-4658-8F14-9E9E6D99A349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49:40.795" v="98"/>
          <ac:picMkLst>
            <pc:docMk/>
            <pc:sldMk cId="2952829884" sldId="383"/>
            <ac:picMk id="14" creationId="{D53ADE8C-6C0A-4F62-9F5E-F91E08FBCBAA}"/>
          </ac:picMkLst>
        </pc:picChg>
      </pc:sldChg>
      <pc:sldChg chg="add del replId">
        <pc:chgData name="신영환/SGS DevCamp" userId="S::younghshin@smilegate.com::dfc41117-1df7-4003-b5bb-5a017d18150b" providerId="AD" clId="Web-{7A11802D-4F42-9C89-B95D-EA8D5DD4C2A4}" dt="2021-02-06T07:30:46.160" v="38"/>
        <pc:sldMkLst>
          <pc:docMk/>
          <pc:sldMk cId="3149989506" sldId="383"/>
        </pc:sldMkLst>
      </pc:sldChg>
      <pc:sldChg chg="addSp delSp modSp add replId">
        <pc:chgData name="신영환/SGS DevCamp" userId="S::younghshin@smilegate.com::dfc41117-1df7-4003-b5bb-5a017d18150b" providerId="AD" clId="Web-{7A11802D-4F42-9C89-B95D-EA8D5DD4C2A4}" dt="2021-02-06T11:51:40.522" v="598" actId="1076"/>
        <pc:sldMkLst>
          <pc:docMk/>
          <pc:sldMk cId="3051953529" sldId="384"/>
        </pc:sldMkLst>
        <pc:picChg chg="mod">
          <ac:chgData name="신영환/SGS DevCamp" userId="S::younghshin@smilegate.com::dfc41117-1df7-4003-b5bb-5a017d18150b" providerId="AD" clId="Web-{7A11802D-4F42-9C89-B95D-EA8D5DD4C2A4}" dt="2021-02-06T11:51:23.272" v="593" actId="1076"/>
          <ac:picMkLst>
            <pc:docMk/>
            <pc:sldMk cId="3051953529" sldId="384"/>
            <ac:picMk id="3" creationId="{A2E28FC1-2BB7-4175-A2E9-BE5DA46CA2A7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1:40.522" v="598" actId="1076"/>
          <ac:picMkLst>
            <pc:docMk/>
            <pc:sldMk cId="3051953529" sldId="384"/>
            <ac:picMk id="4" creationId="{EE212A84-61F2-46C3-963F-AD595F9EBBC8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11:50:58.365" v="584"/>
          <ac:picMkLst>
            <pc:docMk/>
            <pc:sldMk cId="3051953529" sldId="384"/>
            <ac:picMk id="5" creationId="{CFDF5FE1-5636-4115-AB95-5211DC6DF7C8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11:50:08.520" v="571"/>
          <ac:picMkLst>
            <pc:docMk/>
            <pc:sldMk cId="3051953529" sldId="384"/>
            <ac:picMk id="6" creationId="{97E49771-61A5-472C-B2F3-CA0F837964F0}"/>
          </ac:picMkLst>
        </pc:picChg>
        <pc:picChg chg="mod">
          <ac:chgData name="신영환/SGS DevCamp" userId="S::younghshin@smilegate.com::dfc41117-1df7-4003-b5bb-5a017d18150b" providerId="AD" clId="Web-{7A11802D-4F42-9C89-B95D-EA8D5DD4C2A4}" dt="2021-02-06T11:51:32.631" v="596" actId="14100"/>
          <ac:picMkLst>
            <pc:docMk/>
            <pc:sldMk cId="3051953529" sldId="384"/>
            <ac:picMk id="7" creationId="{47670623-17E4-4150-B254-E11B5BDF4524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1:39.413" v="597" actId="1076"/>
          <ac:picMkLst>
            <pc:docMk/>
            <pc:sldMk cId="3051953529" sldId="384"/>
            <ac:picMk id="8" creationId="{776DBFE5-1E98-40DC-9975-4930B93CD680}"/>
          </ac:picMkLst>
        </pc:picChg>
      </pc:sldChg>
    </pc:docChg>
  </pc:docChgLst>
  <pc:docChgLst>
    <pc:chgData name="소현C 박" userId="b6ded9f9-1722-4edd-8dba-128b08e80a16" providerId="ADAL" clId="{EF24095A-468F-A94C-A766-91E861DC618E}"/>
    <pc:docChg chg="undo custSel addSld delSld modSld">
      <pc:chgData name="소현C 박" userId="b6ded9f9-1722-4edd-8dba-128b08e80a16" providerId="ADAL" clId="{EF24095A-468F-A94C-A766-91E861DC618E}" dt="2021-01-14T15:26:22.957" v="52" actId="1036"/>
      <pc:docMkLst>
        <pc:docMk/>
      </pc:docMkLst>
      <pc:sldChg chg="delSp modSp add mod">
        <pc:chgData name="소현C 박" userId="b6ded9f9-1722-4edd-8dba-128b08e80a16" providerId="ADAL" clId="{EF24095A-468F-A94C-A766-91E861DC618E}" dt="2021-01-14T15:26:22.957" v="52" actId="1036"/>
        <pc:sldMkLst>
          <pc:docMk/>
          <pc:sldMk cId="21353346" sldId="262"/>
        </pc:sldMkLst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" creationId="{25E8657E-187E-034E-A6FC-FDE22BD047CF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" creationId="{E929A724-2714-EA4A-A698-48A74078D368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" creationId="{3D2E1FEB-578B-5C41-95DF-646531FE7535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1" creationId="{E57A8876-844B-E047-9976-A55E5E4DD3E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8" creationId="{9F245DE3-FC5A-1744-B51E-666CF8C9A742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9" creationId="{5968792E-B4DB-6749-A3AF-F5C808AFB549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0" creationId="{61478342-A0E5-D34C-8BC9-6F8F7C2314C0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1" creationId="{5B862475-7AEA-EC4B-809B-6397821070CA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4" creationId="{78CC46C3-E150-E54D-BCE5-D744441080E3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6" creationId="{75955F7A-4299-674D-ACF7-3A285467763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9" creationId="{3786F871-D715-D24E-A411-24C270B9CA1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0" creationId="{16096DE2-8743-BD45-A6BB-F9799EE801B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1" creationId="{E65360DB-9B29-CA48-BDFC-1544C975B8A9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2" creationId="{B07D8685-D576-5142-B86B-864D57ECA304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0" creationId="{8F9F9E87-784D-694E-A5FA-E4612FE45352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1" creationId="{1FA02366-2503-F145-A1D7-71153567ADA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8" creationId="{C61A9DB9-63F4-8742-9EED-F9F05795BB33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9" creationId="{6DF3736B-C5CE-D941-9DF3-5E487EA4100A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56" creationId="{FB949598-91DB-534A-BCD6-5DEFF990B67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8" creationId="{0D9F8A28-2685-FC42-AEB5-ED665804D3F7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9" creationId="{6D24BDBA-A0CC-594B-8A6D-81ACE4412137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74" creationId="{1BB4F67F-F0C7-1F49-BD0C-828C0063C94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75" creationId="{32C8802F-9F3D-4AA7-BA10-E563C96EA5A8}"/>
          </ac:spMkLst>
        </pc:spChg>
        <pc:spChg chg="del">
          <ac:chgData name="소현C 박" userId="b6ded9f9-1722-4edd-8dba-128b08e80a16" providerId="ADAL" clId="{EF24095A-468F-A94C-A766-91E861DC618E}" dt="2021-01-14T15:23:38.896" v="37" actId="478"/>
          <ac:spMkLst>
            <pc:docMk/>
            <pc:sldMk cId="21353346" sldId="262"/>
            <ac:spMk id="78" creationId="{3C960C7A-4531-C84A-9185-CFE060CC8B3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89" creationId="{D9689083-CBDA-4144-991D-14A97B1E85B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5" creationId="{E1FBDFB2-8BFE-3D45-B083-015A82BBC06B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9" creationId="{FC82DA40-7FF6-4646-85DD-FC92DF97CF5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0" creationId="{C1058BDB-2BAD-EB4E-8F21-A58A4B58B44D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5" creationId="{017F5DE9-0CF3-884D-9F0A-7847C84D8B58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6" creationId="{A5FC590B-3C76-9643-852E-3F0AA6D304DC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9" creationId="{DA4E0819-E123-624B-872F-E68525B326DF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26" creationId="{73FF65C6-3F79-EC4C-84F6-068D6893216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54" creationId="{12C5F777-922F-2147-BCFB-7044C41A4A2C}"/>
          </ac:spMkLst>
        </pc:spChg>
        <pc:grpChg chg="mod">
          <ac:chgData name="소현C 박" userId="b6ded9f9-1722-4edd-8dba-128b08e80a16" providerId="ADAL" clId="{EF24095A-468F-A94C-A766-91E861DC618E}" dt="2021-01-14T15:26:22.957" v="52" actId="1036"/>
          <ac:grpSpMkLst>
            <pc:docMk/>
            <pc:sldMk cId="21353346" sldId="262"/>
            <ac:grpSpMk id="15" creationId="{1487BA7B-DACD-1842-8285-E53AD961C320}"/>
          </ac:grpSpMkLst>
        </pc:grp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2" creationId="{99C6BF11-AD87-43D6-85C7-F0F0F076FA0C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" creationId="{99ABCFCA-44E9-4CDC-92F8-628E9900EA8A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8" creationId="{B96B5AAA-8766-354A-A6F7-F57ED4C55249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4" creationId="{148D42BF-85D6-C747-BE45-8801CED88D6F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66" creationId="{26A768D7-C6ED-1D48-8643-A7154BF35878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0" creationId="{B8C7BD44-B00A-1548-BF97-3D4BDA032A47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1" creationId="{33903A8C-BE01-284D-82DA-7AE55BABD4A0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2" creationId="{398DC6D1-0785-1844-9CCF-CD7AAAE15360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6" creationId="{F0C94408-912F-E54C-BA02-01C59E975149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02" creationId="{9098D068-F974-0945-BEA4-61CFAC7BF6E2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40" creationId="{541423F6-22CD-A94C-9E20-F9E817A67A3F}"/>
          </ac:picMkLst>
        </pc:pic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3" creationId="{08F4CF24-C5DC-42F4-A167-1CC89C64E673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59" creationId="{0B34BC15-37A4-7448-988D-9D122FDF5F4E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65" creationId="{5C12E1D8-0B8D-4BB0-AB14-AD5D04488781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79" creationId="{C141AE54-4121-4A2F-9A0B-7B30CEDF3A6C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80" creationId="{2C4AE592-293F-244E-808F-26C222F4471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86" creationId="{20263FF9-7D49-CA49-B8A7-7174BE048D4E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1" creationId="{DC62ECA2-2552-4440-8377-C3C107A24A9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7" creationId="{2A81FAFE-F17C-2E4A-B3B5-AEDB4D7B8F1D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8" creationId="{89E8E5CB-5746-C943-A269-852BA72265DF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07" creationId="{86791E5D-3519-9942-9B41-FFCAFC80DE8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08" creationId="{A8569AB6-B958-944D-8481-1EE59CA9FA11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15" creationId="{239AE115-0072-4C4F-9F9F-0B198CA61658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17" creationId="{B1DF486A-3066-E343-A13E-6FBCF5BE55C3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27" creationId="{4C3C9059-8F56-314F-9CDA-B1B84AB93290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29" creationId="{226B4805-3248-474B-AA1A-A6E3EB7C4705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61" creationId="{4B78BA58-E244-9A45-B45D-FEE575C93419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64" creationId="{AD40F2BC-10FD-9745-82F1-2E6B2A85A227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71" creationId="{8C2F8958-A92D-5044-A94D-CECCED8C2F9A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72" creationId="{DB09FF78-1B81-7B44-B640-A2A9308F97EC}"/>
          </ac:cxnSpMkLst>
        </pc:cxnChg>
      </pc:sldChg>
      <pc:sldChg chg="add del">
        <pc:chgData name="소현C 박" userId="b6ded9f9-1722-4edd-8dba-128b08e80a16" providerId="ADAL" clId="{EF24095A-468F-A94C-A766-91E861DC618E}" dt="2021-01-14T15:21:59.837" v="30"/>
        <pc:sldMkLst>
          <pc:docMk/>
          <pc:sldMk cId="1246841623" sldId="262"/>
        </pc:sldMkLst>
      </pc:sldChg>
      <pc:sldChg chg="add del">
        <pc:chgData name="소현C 박" userId="b6ded9f9-1722-4edd-8dba-128b08e80a16" providerId="ADAL" clId="{EF24095A-468F-A94C-A766-91E861DC618E}" dt="2021-01-14T15:23:27.373" v="34"/>
        <pc:sldMkLst>
          <pc:docMk/>
          <pc:sldMk cId="1319132184" sldId="263"/>
        </pc:sldMkLst>
      </pc:sldChg>
      <pc:sldChg chg="delSp modSp add mod">
        <pc:chgData name="소현C 박" userId="b6ded9f9-1722-4edd-8dba-128b08e80a16" providerId="ADAL" clId="{EF24095A-468F-A94C-A766-91E861DC618E}" dt="2021-01-14T15:23:54.478" v="44" actId="1036"/>
        <pc:sldMkLst>
          <pc:docMk/>
          <pc:sldMk cId="4217588893" sldId="263"/>
        </pc:sldMkLst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" creationId="{25E8657E-187E-034E-A6FC-FDE22BD047CF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6" creationId="{E929A724-2714-EA4A-A698-48A74078D36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" creationId="{3D2E1FEB-578B-5C41-95DF-646531FE753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" creationId="{71DB2F65-C779-AA4A-8221-6325EB0366D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1" creationId="{E57A8876-844B-E047-9976-A55E5E4DD3E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2" creationId="{853D7CEF-0BA2-C34C-B278-412295768EC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3" creationId="{8BD4F181-9A19-F34B-9DBC-F58AB7845C9D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6" creationId="{58CD6EDF-5A2B-2840-9286-18104887B117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7" creationId="{0D94CF34-FA14-5D4C-9097-754467A1552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8" creationId="{9F245DE3-FC5A-1744-B51E-666CF8C9A74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9" creationId="{5968792E-B4DB-6749-A3AF-F5C808AFB54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0" creationId="{61478342-A0E5-D34C-8BC9-6F8F7C2314C0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1" creationId="{5B862475-7AEA-EC4B-809B-6397821070CA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4" creationId="{78CC46C3-E150-E54D-BCE5-D744441080E3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6" creationId="{75955F7A-4299-674D-ACF7-3A285467763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9" creationId="{3786F871-D715-D24E-A411-24C270B9CA1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0" creationId="{16096DE2-8743-BD45-A6BB-F9799EE801B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1" creationId="{E65360DB-9B29-CA48-BDFC-1544C975B8A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2" creationId="{B07D8685-D576-5142-B86B-864D57ECA304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0" creationId="{8F9F9E87-784D-694E-A5FA-E4612FE4535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1" creationId="{1FA02366-2503-F145-A1D7-71153567ADA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8" creationId="{C61A9DB9-63F4-8742-9EED-F9F05795BB33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9" creationId="{6DF3736B-C5CE-D941-9DF3-5E487EA4100A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56" creationId="{FB949598-91DB-534A-BCD6-5DEFF990B67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69" creationId="{6D24BDBA-A0CC-594B-8A6D-81ACE4412137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3" creationId="{5DB8B953-DFCE-5E42-AF2D-DD86B40EA3A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4" creationId="{1BB4F67F-F0C7-1F49-BD0C-828C0063C94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5" creationId="{32C8802F-9F3D-4AA7-BA10-E563C96EA5A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7" creationId="{9285CCBD-F365-8646-A6CE-F2FFB1F98EDF}"/>
          </ac:spMkLst>
        </pc:spChg>
        <pc:spChg chg="del">
          <ac:chgData name="소현C 박" userId="b6ded9f9-1722-4edd-8dba-128b08e80a16" providerId="ADAL" clId="{EF24095A-468F-A94C-A766-91E861DC618E}" dt="2021-01-14T15:23:31.305" v="36" actId="478"/>
          <ac:spMkLst>
            <pc:docMk/>
            <pc:sldMk cId="4217588893" sldId="263"/>
            <ac:spMk id="78" creationId="{3C960C7A-4531-C84A-9185-CFE060CC8B3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1" creationId="{6A6F38CE-DD2B-CB43-B99C-9D08F2AEA42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2" creationId="{5BDF93B6-B8E1-2C47-B550-7381665781F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3" creationId="{EF2D6AD9-E410-284A-B44C-0306F4B4BDF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4" creationId="{2B45910D-4650-B749-B707-DC513AEA795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5" creationId="{5E2A5214-8EF3-5348-8CBC-E5B1DA1DA3B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7" creationId="{D4AC43E0-C819-1240-BA21-26EE9B97A5A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9" creationId="{D9689083-CBDA-4144-991D-14A97B1E85B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5" creationId="{E1FBDFB2-8BFE-3D45-B083-015A82BBC06B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9" creationId="{FC82DA40-7FF6-4646-85DD-FC92DF97CF5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0" creationId="{C1058BDB-2BAD-EB4E-8F21-A58A4B58B44D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5" creationId="{017F5DE9-0CF3-884D-9F0A-7847C84D8B5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6" creationId="{A5FC590B-3C76-9643-852E-3F0AA6D304D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9" creationId="{DA4E0819-E123-624B-872F-E68525B326DF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26" creationId="{73FF65C6-3F79-EC4C-84F6-068D6893216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54" creationId="{12C5F777-922F-2147-BCFB-7044C41A4A2C}"/>
          </ac:spMkLst>
        </pc:spChg>
        <pc:grpChg chg="mod">
          <ac:chgData name="소현C 박" userId="b6ded9f9-1722-4edd-8dba-128b08e80a16" providerId="ADAL" clId="{EF24095A-468F-A94C-A766-91E861DC618E}" dt="2021-01-14T15:23:54.478" v="44" actId="1036"/>
          <ac:grpSpMkLst>
            <pc:docMk/>
            <pc:sldMk cId="4217588893" sldId="263"/>
            <ac:grpSpMk id="15" creationId="{1487BA7B-DACD-1842-8285-E53AD961C320}"/>
          </ac:grpSpMkLst>
        </pc:grp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2" creationId="{99C6BF11-AD87-43D6-85C7-F0F0F076FA0C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" creationId="{99ABCFCA-44E9-4CDC-92F8-628E9900EA8A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8" creationId="{B96B5AAA-8766-354A-A6F7-F57ED4C55249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4" creationId="{148D42BF-85D6-C747-BE45-8801CED88D6F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66" creationId="{26A768D7-C6ED-1D48-8643-A7154BF35878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0" creationId="{B8C7BD44-B00A-1548-BF97-3D4BDA032A47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1" creationId="{33903A8C-BE01-284D-82DA-7AE55BABD4A0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2" creationId="{398DC6D1-0785-1844-9CCF-CD7AAAE15360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6" creationId="{F0C94408-912F-E54C-BA02-01C59E975149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02" creationId="{9098D068-F974-0945-BEA4-61CFAC7BF6E2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40" creationId="{541423F6-22CD-A94C-9E20-F9E817A67A3F}"/>
          </ac:picMkLst>
        </pc:pic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3" creationId="{08F4CF24-C5DC-42F4-A167-1CC89C64E673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59" creationId="{0B34BC15-37A4-7448-988D-9D122FDF5F4E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65" creationId="{5C12E1D8-0B8D-4BB0-AB14-AD5D04488781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79" creationId="{C141AE54-4121-4A2F-9A0B-7B30CEDF3A6C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80" creationId="{2C4AE592-293F-244E-808F-26C222F4471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86" creationId="{20263FF9-7D49-CA49-B8A7-7174BE048D4E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1" creationId="{DC62ECA2-2552-4440-8377-C3C107A24A9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7" creationId="{2A81FAFE-F17C-2E4A-B3B5-AEDB4D7B8F1D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8" creationId="{89E8E5CB-5746-C943-A269-852BA72265DF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07" creationId="{86791E5D-3519-9942-9B41-FFCAFC80DE8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08" creationId="{A8569AB6-B958-944D-8481-1EE59CA9FA11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15" creationId="{239AE115-0072-4C4F-9F9F-0B198CA61658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17" creationId="{B1DF486A-3066-E343-A13E-6FBCF5BE55C3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27" creationId="{4C3C9059-8F56-314F-9CDA-B1B84AB93290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29" creationId="{226B4805-3248-474B-AA1A-A6E3EB7C4705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61" creationId="{4B78BA58-E244-9A45-B45D-FEE575C93419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64" creationId="{AD40F2BC-10FD-9745-82F1-2E6B2A85A227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71" creationId="{8C2F8958-A92D-5044-A94D-CECCED8C2F9A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72" creationId="{DB09FF78-1B81-7B44-B640-A2A9308F97EC}"/>
          </ac:cxnSpMkLst>
        </pc:cxnChg>
      </pc:sldChg>
      <pc:sldChg chg="addSp delSp modSp mod">
        <pc:chgData name="소현C 박" userId="b6ded9f9-1722-4edd-8dba-128b08e80a16" providerId="ADAL" clId="{EF24095A-468F-A94C-A766-91E861DC618E}" dt="2021-01-14T14:53:51.382" v="28" actId="20577"/>
        <pc:sldMkLst>
          <pc:docMk/>
          <pc:sldMk cId="869616408" sldId="303"/>
        </pc:sldMkLst>
        <pc:spChg chg="add del mod">
          <ac:chgData name="소현C 박" userId="b6ded9f9-1722-4edd-8dba-128b08e80a16" providerId="ADAL" clId="{EF24095A-468F-A94C-A766-91E861DC618E}" dt="2021-01-14T14:53:34.921" v="5" actId="478"/>
          <ac:spMkLst>
            <pc:docMk/>
            <pc:sldMk cId="869616408" sldId="303"/>
            <ac:spMk id="3" creationId="{B85502EA-EA85-184E-ABFE-B9754DF77264}"/>
          </ac:spMkLst>
        </pc:spChg>
        <pc:spChg chg="add del mod">
          <ac:chgData name="소현C 박" userId="b6ded9f9-1722-4edd-8dba-128b08e80a16" providerId="ADAL" clId="{EF24095A-468F-A94C-A766-91E861DC618E}" dt="2021-01-14T14:53:51.382" v="28" actId="20577"/>
          <ac:spMkLst>
            <pc:docMk/>
            <pc:sldMk cId="869616408" sldId="303"/>
            <ac:spMk id="15" creationId="{57F3DBBA-64A3-9B4B-90A5-815235EA0351}"/>
          </ac:spMkLst>
        </pc:spChg>
      </pc:sldChg>
      <pc:sldChg chg="modSp mod">
        <pc:chgData name="소현C 박" userId="b6ded9f9-1722-4edd-8dba-128b08e80a16" providerId="ADAL" clId="{EF24095A-468F-A94C-A766-91E861DC618E}" dt="2021-01-14T14:50:13.208" v="1" actId="1076"/>
        <pc:sldMkLst>
          <pc:docMk/>
          <pc:sldMk cId="1426096549" sldId="357"/>
        </pc:sldMkLst>
        <pc:picChg chg="mod">
          <ac:chgData name="소현C 박" userId="b6ded9f9-1722-4edd-8dba-128b08e80a16" providerId="ADAL" clId="{EF24095A-468F-A94C-A766-91E861DC618E}" dt="2021-01-14T14:50:13.208" v="1" actId="1076"/>
          <ac:picMkLst>
            <pc:docMk/>
            <pc:sldMk cId="1426096549" sldId="357"/>
            <ac:picMk id="9217" creationId="{00000000-0000-0000-0000-000000000000}"/>
          </ac:picMkLst>
        </pc:picChg>
      </pc:sldChg>
      <pc:sldChg chg="del">
        <pc:chgData name="소현C 박" userId="b6ded9f9-1722-4edd-8dba-128b08e80a16" providerId="ADAL" clId="{EF24095A-468F-A94C-A766-91E861DC618E}" dt="2021-01-14T15:25:12.688" v="45" actId="2696"/>
        <pc:sldMkLst>
          <pc:docMk/>
          <pc:sldMk cId="1426096549" sldId="361"/>
        </pc:sldMkLst>
      </pc:sldChg>
      <pc:sldChg chg="del">
        <pc:chgData name="소현C 박" userId="b6ded9f9-1722-4edd-8dba-128b08e80a16" providerId="ADAL" clId="{EF24095A-468F-A94C-A766-91E861DC618E}" dt="2021-01-14T15:22:21.839" v="32" actId="2696"/>
        <pc:sldMkLst>
          <pc:docMk/>
          <pc:sldMk cId="3357331066" sldId="370"/>
        </pc:sldMkLst>
      </pc:sldChg>
      <pc:sldMasterChg chg="delSldLayout">
        <pc:chgData name="소현C 박" userId="b6ded9f9-1722-4edd-8dba-128b08e80a16" providerId="ADAL" clId="{EF24095A-468F-A94C-A766-91E861DC618E}" dt="2021-01-14T15:25:12.688" v="45" actId="2696"/>
        <pc:sldMasterMkLst>
          <pc:docMk/>
          <pc:sldMasterMk cId="2440939957" sldId="2147483660"/>
        </pc:sldMasterMkLst>
        <pc:sldLayoutChg chg="del">
          <pc:chgData name="소현C 박" userId="b6ded9f9-1722-4edd-8dba-128b08e80a16" providerId="ADAL" clId="{EF24095A-468F-A94C-A766-91E861DC618E}" dt="2021-01-14T15:25:12.688" v="45" actId="2696"/>
          <pc:sldLayoutMkLst>
            <pc:docMk/>
            <pc:sldMasterMk cId="2440939957" sldId="2147483660"/>
            <pc:sldLayoutMk cId="2585459563" sldId="2147483662"/>
          </pc:sldLayoutMkLst>
        </pc:sldLayoutChg>
      </pc:sldMasterChg>
    </pc:docChg>
  </pc:docChgLst>
  <pc:docChgLst>
    <pc:chgData name="박소현C/SGS DevCamp" userId="S::shparkc@smilegate.com::b6ded9f9-1722-4edd-8dba-128b08e80a16" providerId="AD" clId="Web-{FC861225-EFF1-B72B-70D0-7223A9123F33}"/>
    <pc:docChg chg="modSld">
      <pc:chgData name="박소현C/SGS DevCamp" userId="S::shparkc@smilegate.com::b6ded9f9-1722-4edd-8dba-128b08e80a16" providerId="AD" clId="Web-{FC861225-EFF1-B72B-70D0-7223A9123F33}" dt="2020-12-26T01:55:47.866" v="3" actId="1076"/>
      <pc:docMkLst>
        <pc:docMk/>
      </pc:docMkLst>
      <pc:sldChg chg="modSp">
        <pc:chgData name="박소현C/SGS DevCamp" userId="S::shparkc@smilegate.com::b6ded9f9-1722-4edd-8dba-128b08e80a16" providerId="AD" clId="Web-{FC861225-EFF1-B72B-70D0-7223A9123F33}" dt="2020-12-26T01:55:47.866" v="3" actId="1076"/>
        <pc:sldMkLst>
          <pc:docMk/>
          <pc:sldMk cId="3114797471" sldId="299"/>
        </pc:sldMkLst>
        <pc:spChg chg="mod">
          <ac:chgData name="박소현C/SGS DevCamp" userId="S::shparkc@smilegate.com::b6ded9f9-1722-4edd-8dba-128b08e80a16" providerId="AD" clId="Web-{FC861225-EFF1-B72B-70D0-7223A9123F33}" dt="2020-12-26T01:55:47.804" v="0" actId="1076"/>
          <ac:spMkLst>
            <pc:docMk/>
            <pc:sldMk cId="3114797471" sldId="299"/>
            <ac:spMk id="10" creationId="{DEC8EBA7-910F-B446-A170-3C500FFCB90C}"/>
          </ac:spMkLst>
        </pc:spChg>
        <pc:grpChg chg="mod">
          <ac:chgData name="박소현C/SGS DevCamp" userId="S::shparkc@smilegate.com::b6ded9f9-1722-4edd-8dba-128b08e80a16" providerId="AD" clId="Web-{FC861225-EFF1-B72B-70D0-7223A9123F33}" dt="2020-12-26T01:55:47.835" v="1" actId="1076"/>
          <ac:grpSpMkLst>
            <pc:docMk/>
            <pc:sldMk cId="3114797471" sldId="299"/>
            <ac:grpSpMk id="39" creationId="{5EC32041-3234-FC42-8EBB-17CD68ED0D24}"/>
          </ac:grpSpMkLst>
        </pc:grpChg>
        <pc:grpChg chg="mod">
          <ac:chgData name="박소현C/SGS DevCamp" userId="S::shparkc@smilegate.com::b6ded9f9-1722-4edd-8dba-128b08e80a16" providerId="AD" clId="Web-{FC861225-EFF1-B72B-70D0-7223A9123F33}" dt="2020-12-26T01:55:47.850" v="2" actId="1076"/>
          <ac:grpSpMkLst>
            <pc:docMk/>
            <pc:sldMk cId="3114797471" sldId="299"/>
            <ac:grpSpMk id="58" creationId="{B2818095-7689-B040-BC97-49B885EBCCE0}"/>
          </ac:grpSpMkLst>
        </pc:grpChg>
        <pc:grpChg chg="mod">
          <ac:chgData name="박소현C/SGS DevCamp" userId="S::shparkc@smilegate.com::b6ded9f9-1722-4edd-8dba-128b08e80a16" providerId="AD" clId="Web-{FC861225-EFF1-B72B-70D0-7223A9123F33}" dt="2020-12-26T01:55:47.866" v="3" actId="1076"/>
          <ac:grpSpMkLst>
            <pc:docMk/>
            <pc:sldMk cId="3114797471" sldId="299"/>
            <ac:grpSpMk id="61" creationId="{2761043B-200A-8643-BAE0-92BE960D0358}"/>
          </ac:grpSpMkLst>
        </pc:grpChg>
      </pc:sldChg>
    </pc:docChg>
  </pc:docChgLst>
  <pc:docChgLst>
    <pc:chgData name="소현C 박" userId="b6ded9f9-1722-4edd-8dba-128b08e80a16" providerId="ADAL" clId="{5CAEF47F-B7D0-DF41-B84D-0688BA1942CB}"/>
    <pc:docChg chg="addSld delSld modSld delMainMaster">
      <pc:chgData name="소현C 박" userId="b6ded9f9-1722-4edd-8dba-128b08e80a16" providerId="ADAL" clId="{5CAEF47F-B7D0-DF41-B84D-0688BA1942CB}" dt="2020-12-25T16:45:15.880" v="3" actId="2696"/>
      <pc:docMkLst>
        <pc:docMk/>
      </pc:docMkLst>
      <pc:sldChg chg="del">
        <pc:chgData name="소현C 박" userId="b6ded9f9-1722-4edd-8dba-128b08e80a16" providerId="ADAL" clId="{5CAEF47F-B7D0-DF41-B84D-0688BA1942CB}" dt="2020-12-25T16:45:15.880" v="3" actId="2696"/>
        <pc:sldMkLst>
          <pc:docMk/>
          <pc:sldMk cId="3569210928" sldId="256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671621140" sldId="25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941364795" sldId="25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598713109" sldId="25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046201450" sldId="25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885839589" sldId="25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438314448" sldId="259"/>
        </pc:sldMkLst>
      </pc:sldChg>
      <pc:sldChg chg="add del setBg">
        <pc:chgData name="소현C 박" userId="b6ded9f9-1722-4edd-8dba-128b08e80a16" providerId="ADAL" clId="{5CAEF47F-B7D0-DF41-B84D-0688BA1942CB}" dt="2020-12-25T16:45:06.174" v="1"/>
        <pc:sldMkLst>
          <pc:docMk/>
          <pc:sldMk cId="1203934503" sldId="28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314594378" sldId="28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723261201" sldId="289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670927558" sldId="289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509412379" sldId="29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322716517" sldId="29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448306238" sldId="291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2740348706" sldId="291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146838875" sldId="29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165748190" sldId="29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576792087" sldId="294"/>
        </pc:sldMkLst>
      </pc:sldChg>
      <pc:sldChg chg="add del setBg">
        <pc:chgData name="소현C 박" userId="b6ded9f9-1722-4edd-8dba-128b08e80a16" providerId="ADAL" clId="{5CAEF47F-B7D0-DF41-B84D-0688BA1942CB}" dt="2020-12-25T16:45:06.174" v="1"/>
        <pc:sldMkLst>
          <pc:docMk/>
          <pc:sldMk cId="3712290706" sldId="29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036732710" sldId="295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784067383" sldId="295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191623549" sldId="29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968083941" sldId="29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231895207" sldId="29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481570518" sldId="29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505859880" sldId="29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498869756" sldId="29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233879696" sldId="29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114797471" sldId="29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776865371" sldId="300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4054630272" sldId="30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852061777" sldId="301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4132409310" sldId="301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465457463" sldId="30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101930010" sldId="30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869616408" sldId="303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585882066" sldId="303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745844117" sldId="30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780492832" sldId="30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610461714" sldId="305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875808581" sldId="305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25210784" sldId="30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70304466" sldId="30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686222126" sldId="30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720187662" sldId="30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916965780" sldId="30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332722784" sldId="30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800135488" sldId="30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265710066" sldId="309"/>
        </pc:sldMkLst>
      </pc:sldChg>
      <pc:sldMasterChg chg="del delSldLayout">
        <pc:chgData name="소현C 박" userId="b6ded9f9-1722-4edd-8dba-128b08e80a16" providerId="ADAL" clId="{5CAEF47F-B7D0-DF41-B84D-0688BA1942CB}" dt="2020-12-25T16:45:15.880" v="3" actId="2696"/>
        <pc:sldMasterMkLst>
          <pc:docMk/>
          <pc:sldMasterMk cId="3686743294" sldId="2147483648"/>
        </pc:sldMasterMkLst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663956867" sldId="2147483659"/>
          </pc:sldLayoutMkLst>
        </pc:sldLayoutChg>
      </pc:sldMasterChg>
    </pc:docChg>
  </pc:docChgLst>
  <pc:docChgLst>
    <pc:chgData name="신영환/SGS DevCamp" userId="S::younghshin@smilegate.com::dfc41117-1df7-4003-b5bb-5a017d18150b" providerId="AD" clId="Web-{AC4EE8F3-85FB-678B-4193-F7F1AC042C34}"/>
    <pc:docChg chg="addSld delSld modSld">
      <pc:chgData name="신영환/SGS DevCamp" userId="S::younghshin@smilegate.com::dfc41117-1df7-4003-b5bb-5a017d18150b" providerId="AD" clId="Web-{AC4EE8F3-85FB-678B-4193-F7F1AC042C34}" dt="2020-12-28T08:58:17.760" v="489" actId="1076"/>
      <pc:docMkLst>
        <pc:docMk/>
      </pc:docMkLst>
      <pc:sldChg chg="del">
        <pc:chgData name="신영환/SGS DevCamp" userId="S::younghshin@smilegate.com::dfc41117-1df7-4003-b5bb-5a017d18150b" providerId="AD" clId="Web-{AC4EE8F3-85FB-678B-4193-F7F1AC042C34}" dt="2020-12-28T08:54:09.630" v="488"/>
        <pc:sldMkLst>
          <pc:docMk/>
          <pc:sldMk cId="3637494135" sldId="314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6"/>
        <pc:sldMkLst>
          <pc:docMk/>
          <pc:sldMk cId="4005447557" sldId="315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5"/>
        <pc:sldMkLst>
          <pc:docMk/>
          <pc:sldMk cId="2207968073" sldId="316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7"/>
        <pc:sldMkLst>
          <pc:docMk/>
          <pc:sldMk cId="1252459933" sldId="318"/>
        </pc:sldMkLst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43:47.976" v="476" actId="1076"/>
        <pc:sldMkLst>
          <pc:docMk/>
          <pc:sldMk cId="1237016600" sldId="333"/>
        </pc:sldMkLst>
        <pc:spChg chg="mod">
          <ac:chgData name="신영환/SGS DevCamp" userId="S::younghshin@smilegate.com::dfc41117-1df7-4003-b5bb-5a017d18150b" providerId="AD" clId="Web-{AC4EE8F3-85FB-678B-4193-F7F1AC042C34}" dt="2020-12-28T08:42:24.834" v="435" actId="20577"/>
          <ac:spMkLst>
            <pc:docMk/>
            <pc:sldMk cId="1237016600" sldId="333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43:10.741" v="458" actId="1076"/>
          <ac:spMkLst>
            <pc:docMk/>
            <pc:sldMk cId="1237016600" sldId="333"/>
            <ac:spMk id="13" creationId="{43373ACA-9750-4CAF-9820-BAF8C65CA1C1}"/>
          </ac:spMkLst>
        </pc:spChg>
        <pc:spChg chg="add del mod">
          <ac:chgData name="신영환/SGS DevCamp" userId="S::younghshin@smilegate.com::dfc41117-1df7-4003-b5bb-5a017d18150b" providerId="AD" clId="Web-{AC4EE8F3-85FB-678B-4193-F7F1AC042C34}" dt="2020-12-28T08:42:36.131" v="437"/>
          <ac:spMkLst>
            <pc:docMk/>
            <pc:sldMk cId="1237016600" sldId="333"/>
            <ac:spMk id="28" creationId="{92F9692C-BB1A-40BD-AC17-69B7FAD4484C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43:23.929" v="467" actId="1076"/>
          <ac:spMkLst>
            <pc:docMk/>
            <pc:sldMk cId="1237016600" sldId="333"/>
            <ac:spMk id="42" creationId="{F346CA03-59BE-4795-8F26-D3899C22343D}"/>
          </ac:spMkLst>
        </pc:spChg>
        <pc:picChg chg="mod">
          <ac:chgData name="신영환/SGS DevCamp" userId="S::younghshin@smilegate.com::dfc41117-1df7-4003-b5bb-5a017d18150b" providerId="AD" clId="Web-{AC4EE8F3-85FB-678B-4193-F7F1AC042C34}" dt="2020-12-28T08:43:47.898" v="474" actId="1076"/>
          <ac:picMkLst>
            <pc:docMk/>
            <pc:sldMk cId="1237016600" sldId="333"/>
            <ac:picMk id="2" creationId="{5A1D14F9-7527-4673-B918-025555B12989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47.945" v="475" actId="1076"/>
          <ac:picMkLst>
            <pc:docMk/>
            <pc:sldMk cId="1237016600" sldId="333"/>
            <ac:picMk id="4" creationId="{EB6A754B-74E5-4578-A28A-DC7147FBD402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25:29.813" v="203"/>
          <ac:picMkLst>
            <pc:docMk/>
            <pc:sldMk cId="1237016600" sldId="333"/>
            <ac:picMk id="5" creationId="{23D1D6FE-B07A-46D2-A1D6-8B699E1F91FB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47.976" v="476" actId="1076"/>
          <ac:picMkLst>
            <pc:docMk/>
            <pc:sldMk cId="1237016600" sldId="333"/>
            <ac:picMk id="6" creationId="{86CD83AA-0EDD-441D-82AD-EF2F8D9665CB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47.851" v="473" actId="1076"/>
          <ac:picMkLst>
            <pc:docMk/>
            <pc:sldMk cId="1237016600" sldId="333"/>
            <ac:picMk id="7" creationId="{820A9C31-655F-452C-A1DD-EA28CDBBA259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9:40.337" v="194"/>
          <ac:picMkLst>
            <pc:docMk/>
            <pc:sldMk cId="1237016600" sldId="333"/>
            <ac:picMk id="11" creationId="{8AF8F675-ECF9-4308-903D-67443B3B3A5B}"/>
          </ac:picMkLst>
        </pc:picChg>
        <pc:picChg chg="del mod">
          <ac:chgData name="신영환/SGS DevCamp" userId="S::younghshin@smilegate.com::dfc41117-1df7-4003-b5bb-5a017d18150b" providerId="AD" clId="Web-{AC4EE8F3-85FB-678B-4193-F7F1AC042C34}" dt="2020-12-28T08:19:32.696" v="192"/>
          <ac:picMkLst>
            <pc:docMk/>
            <pc:sldMk cId="1237016600" sldId="333"/>
            <ac:picMk id="12" creationId="{890924C3-D7E3-4386-8354-EDE3E6CE8CA5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42:32.178" v="436"/>
          <ac:picMkLst>
            <pc:docMk/>
            <pc:sldMk cId="1237016600" sldId="333"/>
            <ac:picMk id="26" creationId="{2E830CD2-06FC-4297-99F2-9C1C0A58CAEF}"/>
          </ac:picMkLst>
        </pc:picChg>
        <pc:picChg chg="add del">
          <ac:chgData name="신영환/SGS DevCamp" userId="S::younghshin@smilegate.com::dfc41117-1df7-4003-b5bb-5a017d18150b" providerId="AD" clId="Web-{AC4EE8F3-85FB-678B-4193-F7F1AC042C34}" dt="2020-12-28T08:28:46.536" v="215"/>
          <ac:picMkLst>
            <pc:docMk/>
            <pc:sldMk cId="1237016600" sldId="333"/>
            <ac:picMk id="27" creationId="{855653B5-F918-4C2C-BF40-57A2EB162E59}"/>
          </ac:picMkLst>
        </pc:picChg>
      </pc:sldChg>
      <pc:sldChg chg="delSp add del replId">
        <pc:chgData name="신영환/SGS DevCamp" userId="S::younghshin@smilegate.com::dfc41117-1df7-4003-b5bb-5a017d18150b" providerId="AD" clId="Web-{AC4EE8F3-85FB-678B-4193-F7F1AC042C34}" dt="2020-12-28T08:16:41.068" v="29"/>
        <pc:sldMkLst>
          <pc:docMk/>
          <pc:sldMk cId="74832987" sldId="334"/>
        </pc:sldMkLst>
        <pc:picChg chg="del">
          <ac:chgData name="신영환/SGS DevCamp" userId="S::younghshin@smilegate.com::dfc41117-1df7-4003-b5bb-5a017d18150b" providerId="AD" clId="Web-{AC4EE8F3-85FB-678B-4193-F7F1AC042C34}" dt="2020-12-28T08:16:34.068" v="27"/>
          <ac:picMkLst>
            <pc:docMk/>
            <pc:sldMk cId="74832987" sldId="334"/>
            <ac:picMk id="2" creationId="{2EEB5015-E526-4AC7-A862-A358D361F1C5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16:25.583" v="26" actId="1076"/>
        <pc:sldMkLst>
          <pc:docMk/>
          <pc:sldMk cId="29479394" sldId="335"/>
        </pc:sldMkLst>
        <pc:picChg chg="del">
          <ac:chgData name="신영환/SGS DevCamp" userId="S::younghshin@smilegate.com::dfc41117-1df7-4003-b5bb-5a017d18150b" providerId="AD" clId="Web-{AC4EE8F3-85FB-678B-4193-F7F1AC042C34}" dt="2020-12-28T08:15:29.144" v="13"/>
          <ac:picMkLst>
            <pc:docMk/>
            <pc:sldMk cId="29479394" sldId="335"/>
            <ac:picMk id="4" creationId="{077FD691-E57B-4A4F-8ACC-8055F6D20C92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5:31.066" v="14"/>
          <ac:picMkLst>
            <pc:docMk/>
            <pc:sldMk cId="29479394" sldId="335"/>
            <ac:picMk id="5" creationId="{7BE62991-6E31-45B7-89E1-540514FE464A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5:32.410" v="15"/>
          <ac:picMkLst>
            <pc:docMk/>
            <pc:sldMk cId="29479394" sldId="335"/>
            <ac:picMk id="6" creationId="{85115BD5-918D-4A92-88B1-7C1367578805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06.254" v="23" actId="1076"/>
          <ac:picMkLst>
            <pc:docMk/>
            <pc:sldMk cId="29479394" sldId="335"/>
            <ac:picMk id="9" creationId="{0A2A6F0A-DAA9-4FF2-9550-3849950A5417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03.114" v="22" actId="1076"/>
          <ac:picMkLst>
            <pc:docMk/>
            <pc:sldMk cId="29479394" sldId="335"/>
            <ac:picMk id="11" creationId="{0422263F-708F-45FB-89F0-8FFE20272014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25.583" v="26" actId="1076"/>
          <ac:picMkLst>
            <pc:docMk/>
            <pc:sldMk cId="29479394" sldId="335"/>
            <ac:picMk id="12" creationId="{3CE723DC-A809-481B-8E84-C06863747320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43:54.648" v="480" actId="1076"/>
        <pc:sldMkLst>
          <pc:docMk/>
          <pc:sldMk cId="713014848" sldId="336"/>
        </pc:sldMkLst>
        <pc:picChg chg="del">
          <ac:chgData name="신영환/SGS DevCamp" userId="S::younghshin@smilegate.com::dfc41117-1df7-4003-b5bb-5a017d18150b" providerId="AD" clId="Web-{AC4EE8F3-85FB-678B-4193-F7F1AC042C34}" dt="2020-12-28T08:14:46.034" v="4"/>
          <ac:picMkLst>
            <pc:docMk/>
            <pc:sldMk cId="713014848" sldId="336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4:46.050" v="5"/>
          <ac:picMkLst>
            <pc:docMk/>
            <pc:sldMk cId="713014848" sldId="336"/>
            <ac:picMk id="5" creationId="{BF642C52-89DC-427E-AAF6-16FCC0E88498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54.555" v="477" actId="1076"/>
          <ac:picMkLst>
            <pc:docMk/>
            <pc:sldMk cId="713014848" sldId="336"/>
            <ac:picMk id="7" creationId="{F834F98A-DC12-4E66-9DD7-65AD7710C83A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54.586" v="478" actId="1076"/>
          <ac:picMkLst>
            <pc:docMk/>
            <pc:sldMk cId="713014848" sldId="336"/>
            <ac:picMk id="8" creationId="{BF0517D4-8726-4035-9EB0-DEAD8F699940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54.617" v="479" actId="1076"/>
          <ac:picMkLst>
            <pc:docMk/>
            <pc:sldMk cId="713014848" sldId="336"/>
            <ac:picMk id="11" creationId="{4FBB83C2-73F4-4202-9E0C-5E13681C15FF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54.648" v="480" actId="1076"/>
          <ac:picMkLst>
            <pc:docMk/>
            <pc:sldMk cId="713014848" sldId="336"/>
            <ac:picMk id="12" creationId="{7DAD0A2A-F97A-4244-9728-E4A6E4E09A63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50:32.219" v="484" actId="1076"/>
        <pc:sldMkLst>
          <pc:docMk/>
          <pc:sldMk cId="4258891153" sldId="337"/>
        </pc:sldMkLst>
        <pc:spChg chg="mod">
          <ac:chgData name="신영환/SGS DevCamp" userId="S::younghshin@smilegate.com::dfc41117-1df7-4003-b5bb-5a017d18150b" providerId="AD" clId="Web-{AC4EE8F3-85FB-678B-4193-F7F1AC042C34}" dt="2020-12-28T08:16:47.490" v="34" actId="20577"/>
          <ac:spMkLst>
            <pc:docMk/>
            <pc:sldMk cId="4258891153" sldId="337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45.555" v="165" actId="1076"/>
          <ac:spMkLst>
            <pc:docMk/>
            <pc:sldMk cId="4258891153" sldId="337"/>
            <ac:spMk id="8" creationId="{E0D0DD64-E9AA-4926-8AFE-CE3D9E253FB8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00.085" v="84" actId="20577"/>
          <ac:spMkLst>
            <pc:docMk/>
            <pc:sldMk cId="4258891153" sldId="337"/>
            <ac:spMk id="41" creationId="{02FB5935-E518-4885-948D-474525FC88F4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33.086" v="143" actId="1076"/>
          <ac:spMkLst>
            <pc:docMk/>
            <pc:sldMk cId="4258891153" sldId="337"/>
            <ac:spMk id="42" creationId="{B078B87A-9EAA-41DC-8D3F-3E310939B859}"/>
          </ac:spMkLst>
        </pc:spChg>
        <pc:picChg chg="add mod">
          <ac:chgData name="신영환/SGS DevCamp" userId="S::younghshin@smilegate.com::dfc41117-1df7-4003-b5bb-5a017d18150b" providerId="AD" clId="Web-{AC4EE8F3-85FB-678B-4193-F7F1AC042C34}" dt="2020-12-28T08:17:04.287" v="39" actId="1076"/>
          <ac:picMkLst>
            <pc:docMk/>
            <pc:sldMk cId="4258891153" sldId="337"/>
            <ac:picMk id="4" creationId="{B5379D27-D8AC-47E4-828E-97F96906534C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50:32.219" v="484" actId="1076"/>
          <ac:picMkLst>
            <pc:docMk/>
            <pc:sldMk cId="4258891153" sldId="337"/>
            <ac:picMk id="5" creationId="{2B69ECB4-9DC3-41F0-8B06-FF53ACBED6F3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44:07.774" v="481"/>
          <ac:picMkLst>
            <pc:docMk/>
            <pc:sldMk cId="4258891153" sldId="337"/>
            <ac:picMk id="6" creationId="{2AC62121-33D7-4A39-9639-274521285014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4.052" v="35"/>
          <ac:picMkLst>
            <pc:docMk/>
            <pc:sldMk cId="4258891153" sldId="337"/>
            <ac:picMk id="9" creationId="{0A2A6F0A-DAA9-4FF2-9550-3849950A5417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4.443" v="36"/>
          <ac:picMkLst>
            <pc:docMk/>
            <pc:sldMk cId="4258891153" sldId="337"/>
            <ac:picMk id="11" creationId="{0422263F-708F-45FB-89F0-8FFE20272014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5.037" v="37"/>
          <ac:picMkLst>
            <pc:docMk/>
            <pc:sldMk cId="4258891153" sldId="337"/>
            <ac:picMk id="12" creationId="{3CE723DC-A809-481B-8E84-C06863747320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4:18.071" v="483" actId="1076"/>
          <ac:picMkLst>
            <pc:docMk/>
            <pc:sldMk cId="4258891153" sldId="337"/>
            <ac:picMk id="13" creationId="{F74600EA-969E-4E98-AE11-82575ACA51AC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58:17.760" v="489" actId="1076"/>
        <pc:sldMkLst>
          <pc:docMk/>
          <pc:sldMk cId="1837878987" sldId="338"/>
        </pc:sldMkLst>
        <pc:spChg chg="mod">
          <ac:chgData name="신영환/SGS DevCamp" userId="S::younghshin@smilegate.com::dfc41117-1df7-4003-b5bb-5a017d18150b" providerId="AD" clId="Web-{AC4EE8F3-85FB-678B-4193-F7F1AC042C34}" dt="2020-12-28T08:30:48.570" v="233" actId="20577"/>
          <ac:spMkLst>
            <pc:docMk/>
            <pc:sldMk cId="1837878987" sldId="338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2:53.525" v="401" actId="1076"/>
          <ac:spMkLst>
            <pc:docMk/>
            <pc:sldMk cId="1837878987" sldId="338"/>
            <ac:spMk id="8" creationId="{E0D0DD64-E9AA-4926-8AFE-CE3D9E253FB8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1:37.586" v="288" actId="1076"/>
          <ac:spMkLst>
            <pc:docMk/>
            <pc:sldMk cId="1837878987" sldId="338"/>
            <ac:spMk id="41" creationId="{02FB5935-E518-4885-948D-474525FC88F4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3:22.104" v="427" actId="1076"/>
          <ac:spMkLst>
            <pc:docMk/>
            <pc:sldMk cId="1837878987" sldId="338"/>
            <ac:spMk id="42" creationId="{B078B87A-9EAA-41DC-8D3F-3E310939B859}"/>
          </ac:spMkLst>
        </pc:spChg>
        <pc:picChg chg="del">
          <ac:chgData name="신영환/SGS DevCamp" userId="S::younghshin@smilegate.com::dfc41117-1df7-4003-b5bb-5a017d18150b" providerId="AD" clId="Web-{AC4EE8F3-85FB-678B-4193-F7F1AC042C34}" dt="2020-12-28T08:30:57.757" v="236"/>
          <ac:picMkLst>
            <pc:docMk/>
            <pc:sldMk cId="1837878987" sldId="338"/>
            <ac:picMk id="4" creationId="{B5379D27-D8AC-47E4-828E-97F96906534C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30:55.835" v="234"/>
          <ac:picMkLst>
            <pc:docMk/>
            <pc:sldMk cId="1837878987" sldId="338"/>
            <ac:picMk id="5" creationId="{2B69ECB4-9DC3-41F0-8B06-FF53ACBED6F3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30:56.710" v="235"/>
          <ac:picMkLst>
            <pc:docMk/>
            <pc:sldMk cId="1837878987" sldId="338"/>
            <ac:picMk id="6" creationId="{2AC62121-33D7-4A39-9639-274521285014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31:11.648" v="239" actId="1076"/>
          <ac:picMkLst>
            <pc:docMk/>
            <pc:sldMk cId="1837878987" sldId="338"/>
            <ac:picMk id="9" creationId="{418B3FB1-FD9E-40D9-B98C-3C0CE9A1023F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58:17.760" v="489" actId="1076"/>
          <ac:picMkLst>
            <pc:docMk/>
            <pc:sldMk cId="1837878987" sldId="338"/>
            <ac:picMk id="11" creationId="{49C47550-20F0-4A71-AE52-C3B6E64BFB9B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33:30.120" v="429" actId="1076"/>
          <ac:picMkLst>
            <pc:docMk/>
            <pc:sldMk cId="1837878987" sldId="338"/>
            <ac:picMk id="12" creationId="{6FF7987A-1E6C-4588-88B9-C1B50F4340FD}"/>
          </ac:picMkLst>
        </pc:picChg>
      </pc:sldChg>
    </pc:docChg>
  </pc:docChgLst>
  <pc:docChgLst>
    <pc:chgData name="신영환/SGS DevCamp" userId="S::younghshin@smilegate.com::dfc41117-1df7-4003-b5bb-5a017d18150b" providerId="AD" clId="Web-{A4470C89-A5BA-5CF7-37B4-C39D911D7EDB}"/>
    <pc:docChg chg="addSld delSld modSld">
      <pc:chgData name="신영환/SGS DevCamp" userId="S::younghshin@smilegate.com::dfc41117-1df7-4003-b5bb-5a017d18150b" providerId="AD" clId="Web-{A4470C89-A5BA-5CF7-37B4-C39D911D7EDB}" dt="2021-02-06T06:19:32.624" v="348"/>
      <pc:docMkLst>
        <pc:docMk/>
      </pc:docMkLst>
      <pc:sldChg chg="new del">
        <pc:chgData name="신영환/SGS DevCamp" userId="S::younghshin@smilegate.com::dfc41117-1df7-4003-b5bb-5a017d18150b" providerId="AD" clId="Web-{A4470C89-A5BA-5CF7-37B4-C39D911D7EDB}" dt="2021-02-06T03:55:41.822" v="3"/>
        <pc:sldMkLst>
          <pc:docMk/>
          <pc:sldMk cId="875185535" sldId="379"/>
        </pc:sldMkLst>
      </pc:sldChg>
      <pc:sldChg chg="new">
        <pc:chgData name="신영환/SGS DevCamp" userId="S::younghshin@smilegate.com::dfc41117-1df7-4003-b5bb-5a017d18150b" providerId="AD" clId="Web-{A4470C89-A5BA-5CF7-37B4-C39D911D7EDB}" dt="2021-02-06T03:59:39.342" v="8"/>
        <pc:sldMkLst>
          <pc:docMk/>
          <pc:sldMk cId="2249700872" sldId="379"/>
        </pc:sldMkLst>
      </pc:sldChg>
      <pc:sldChg chg="new del">
        <pc:chgData name="신영환/SGS DevCamp" userId="S::younghshin@smilegate.com::dfc41117-1df7-4003-b5bb-5a017d18150b" providerId="AD" clId="Web-{A4470C89-A5BA-5CF7-37B4-C39D911D7EDB}" dt="2021-02-06T03:55:52.104" v="7"/>
        <pc:sldMkLst>
          <pc:docMk/>
          <pc:sldMk cId="2906631396" sldId="379"/>
        </pc:sldMkLst>
      </pc:sldChg>
      <pc:sldChg chg="new del">
        <pc:chgData name="신영환/SGS DevCamp" userId="S::younghshin@smilegate.com::dfc41117-1df7-4003-b5bb-5a017d18150b" providerId="AD" clId="Web-{A4470C89-A5BA-5CF7-37B4-C39D911D7EDB}" dt="2021-02-06T03:55:48.776" v="5"/>
        <pc:sldMkLst>
          <pc:docMk/>
          <pc:sldMk cId="4012932625" sldId="379"/>
        </pc:sldMkLst>
      </pc:sldChg>
      <pc:sldChg chg="new del">
        <pc:chgData name="신영환/SGS DevCamp" userId="S::younghshin@smilegate.com::dfc41117-1df7-4003-b5bb-5a017d18150b" providerId="AD" clId="Web-{A4470C89-A5BA-5CF7-37B4-C39D911D7EDB}" dt="2021-02-06T03:55:40.885" v="2"/>
        <pc:sldMkLst>
          <pc:docMk/>
          <pc:sldMk cId="1502023790" sldId="380"/>
        </pc:sldMkLst>
      </pc:sldChg>
      <pc:sldChg chg="addSp delSp modSp add del replId">
        <pc:chgData name="신영환/SGS DevCamp" userId="S::younghshin@smilegate.com::dfc41117-1df7-4003-b5bb-5a017d18150b" providerId="AD" clId="Web-{A4470C89-A5BA-5CF7-37B4-C39D911D7EDB}" dt="2021-02-06T06:19:32.624" v="348"/>
        <pc:sldMkLst>
          <pc:docMk/>
          <pc:sldMk cId="4057559114" sldId="380"/>
        </pc:sldMkLst>
        <pc:spChg chg="del mod">
          <ac:chgData name="신영환/SGS DevCamp" userId="S::younghshin@smilegate.com::dfc41117-1df7-4003-b5bb-5a017d18150b" providerId="AD" clId="Web-{A4470C89-A5BA-5CF7-37B4-C39D911D7EDB}" dt="2021-02-06T04:49:21.423" v="256"/>
          <ac:spMkLst>
            <pc:docMk/>
            <pc:sldMk cId="4057559114" sldId="380"/>
            <ac:spMk id="5" creationId="{761A1435-3105-BB41-BA3E-D991859C6D0C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9"/>
          <ac:spMkLst>
            <pc:docMk/>
            <pc:sldMk cId="4057559114" sldId="380"/>
            <ac:spMk id="19" creationId="{5968792E-B4DB-6749-A3AF-F5C808AFB549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8"/>
          <ac:spMkLst>
            <pc:docMk/>
            <pc:sldMk cId="4057559114" sldId="380"/>
            <ac:spMk id="24" creationId="{78CC46C3-E150-E54D-BCE5-D744441080E3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7"/>
          <ac:spMkLst>
            <pc:docMk/>
            <pc:sldMk cId="4057559114" sldId="380"/>
            <ac:spMk id="26" creationId="{75955F7A-4299-674D-ACF7-3A2854677631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6"/>
          <ac:spMkLst>
            <pc:docMk/>
            <pc:sldMk cId="4057559114" sldId="380"/>
            <ac:spMk id="29" creationId="{3786F871-D715-D24E-A411-24C270B9CA1E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5"/>
          <ac:spMkLst>
            <pc:docMk/>
            <pc:sldMk cId="4057559114" sldId="380"/>
            <ac:spMk id="30" creationId="{16096DE2-8743-BD45-A6BB-F9799EE801B1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4"/>
          <ac:spMkLst>
            <pc:docMk/>
            <pc:sldMk cId="4057559114" sldId="380"/>
            <ac:spMk id="31" creationId="{E65360DB-9B29-CA48-BDFC-1544C975B8A9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3"/>
          <ac:spMkLst>
            <pc:docMk/>
            <pc:sldMk cId="4057559114" sldId="380"/>
            <ac:spMk id="32" creationId="{B07D8685-D576-5142-B86B-864D57ECA304}"/>
          </ac:spMkLst>
        </pc:spChg>
        <pc:spChg chg="del mod">
          <ac:chgData name="신영환/SGS DevCamp" userId="S::younghshin@smilegate.com::dfc41117-1df7-4003-b5bb-5a017d18150b" providerId="AD" clId="Web-{A4470C89-A5BA-5CF7-37B4-C39D911D7EDB}" dt="2021-02-06T04:48:53.688" v="227"/>
          <ac:spMkLst>
            <pc:docMk/>
            <pc:sldMk cId="4057559114" sldId="380"/>
            <ac:spMk id="48" creationId="{C61A9DB9-63F4-8742-9EED-F9F05795BB33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8:53.656" v="226"/>
          <ac:spMkLst>
            <pc:docMk/>
            <pc:sldMk cId="4057559114" sldId="380"/>
            <ac:spMk id="49" creationId="{6DF3736B-C5CE-D941-9DF3-5E487EA4100A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0"/>
          <ac:spMkLst>
            <pc:docMk/>
            <pc:sldMk cId="4057559114" sldId="380"/>
            <ac:spMk id="56" creationId="{FB949598-91DB-534A-BCD6-5DEFF990B67E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8:45.578" v="222"/>
          <ac:spMkLst>
            <pc:docMk/>
            <pc:sldMk cId="4057559114" sldId="380"/>
            <ac:spMk id="68" creationId="{0D9F8A28-2685-FC42-AEB5-ED665804D3F7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13" v="231"/>
          <ac:spMkLst>
            <pc:docMk/>
            <pc:sldMk cId="4057559114" sldId="380"/>
            <ac:spMk id="77" creationId="{DA3C08A5-DF19-4D04-8134-0F7AA113676D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5"/>
          <ac:spMkLst>
            <pc:docMk/>
            <pc:sldMk cId="4057559114" sldId="380"/>
            <ac:spMk id="78" creationId="{31B6664A-DF68-42E8-9560-4F853EE635E4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35.345" v="261"/>
          <ac:spMkLst>
            <pc:docMk/>
            <pc:sldMk cId="4057559114" sldId="380"/>
            <ac:spMk id="81" creationId="{8A39EDD9-7A71-4E9D-B37A-C9D32A06D0DB}"/>
          </ac:spMkLst>
        </pc:spChg>
        <pc:spChg chg="add">
          <ac:chgData name="신영환/SGS DevCamp" userId="S::younghshin@smilegate.com::dfc41117-1df7-4003-b5bb-5a017d18150b" providerId="AD" clId="Web-{A4470C89-A5BA-5CF7-37B4-C39D911D7EDB}" dt="2021-02-06T04:27:39.866" v="100"/>
          <ac:spMkLst>
            <pc:docMk/>
            <pc:sldMk cId="4057559114" sldId="380"/>
            <ac:spMk id="82" creationId="{7B70F1EB-6813-4053-B0A4-69B50DAD96C2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4"/>
          <ac:spMkLst>
            <pc:docMk/>
            <pc:sldMk cId="4057559114" sldId="380"/>
            <ac:spMk id="83" creationId="{04867AC7-A58B-4458-8DAA-F12967B6A880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3"/>
          <ac:spMkLst>
            <pc:docMk/>
            <pc:sldMk cId="4057559114" sldId="380"/>
            <ac:spMk id="84" creationId="{98457CF6-9AEE-4857-B078-576C31D84071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2"/>
          <ac:spMkLst>
            <pc:docMk/>
            <pc:sldMk cId="4057559114" sldId="380"/>
            <ac:spMk id="85" creationId="{C7CA76A5-61F5-4B87-94FC-FF505355E69E}"/>
          </ac:spMkLst>
        </pc:spChg>
        <pc:spChg chg="add del">
          <ac:chgData name="신영환/SGS DevCamp" userId="S::younghshin@smilegate.com::dfc41117-1df7-4003-b5bb-5a017d18150b" providerId="AD" clId="Web-{A4470C89-A5BA-5CF7-37B4-C39D911D7EDB}" dt="2021-02-06T04:38:18.363" v="155"/>
          <ac:spMkLst>
            <pc:docMk/>
            <pc:sldMk cId="4057559114" sldId="380"/>
            <ac:spMk id="88" creationId="{EB29B5BC-2233-4629-95A8-0FCDF8568C8A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40:26.584" v="192" actId="1076"/>
          <ac:spMkLst>
            <pc:docMk/>
            <pc:sldMk cId="4057559114" sldId="380"/>
            <ac:spMk id="90" creationId="{4059A42D-B165-42C2-A503-0130CCA0E054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40:49.241" v="217" actId="14100"/>
          <ac:spMkLst>
            <pc:docMk/>
            <pc:sldMk cId="4057559114" sldId="380"/>
            <ac:spMk id="92" creationId="{EF471233-05B0-4EB8-9AAA-B33FF75AFEC4}"/>
          </ac:spMkLst>
        </pc:spChg>
        <pc:spChg chg="del mod">
          <ac:chgData name="신영환/SGS DevCamp" userId="S::younghshin@smilegate.com::dfc41117-1df7-4003-b5bb-5a017d18150b" providerId="AD" clId="Web-{A4470C89-A5BA-5CF7-37B4-C39D911D7EDB}" dt="2021-02-06T04:40:14.162" v="189"/>
          <ac:spMkLst>
            <pc:docMk/>
            <pc:sldMk cId="4057559114" sldId="380"/>
            <ac:spMk id="95" creationId="{E1FBDFB2-8BFE-3D45-B083-015A82BBC06B}"/>
          </ac:spMkLst>
        </pc:spChg>
        <pc:spChg chg="mod">
          <ac:chgData name="신영환/SGS DevCamp" userId="S::younghshin@smilegate.com::dfc41117-1df7-4003-b5bb-5a017d18150b" providerId="AD" clId="Web-{A4470C89-A5BA-5CF7-37B4-C39D911D7EDB}" dt="2021-02-06T04:40:21.991" v="191" actId="1076"/>
          <ac:spMkLst>
            <pc:docMk/>
            <pc:sldMk cId="4057559114" sldId="380"/>
            <ac:spMk id="99" creationId="{FC82DA40-7FF6-4646-85DD-FC92DF97CF5E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1"/>
          <ac:spMkLst>
            <pc:docMk/>
            <pc:sldMk cId="4057559114" sldId="380"/>
            <ac:spMk id="100" creationId="{C1058BDB-2BAD-EB4E-8F21-A58A4B58B44D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36"/>
          <ac:spMkLst>
            <pc:docMk/>
            <pc:sldMk cId="4057559114" sldId="380"/>
            <ac:spMk id="105" creationId="{017F5DE9-0CF3-884D-9F0A-7847C84D8B58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38"/>
          <ac:spMkLst>
            <pc:docMk/>
            <pc:sldMk cId="4057559114" sldId="380"/>
            <ac:spMk id="126" creationId="{73FF65C6-3F79-EC4C-84F6-068D6893216E}"/>
          </ac:spMkLst>
        </pc:spChg>
        <pc:picChg chg="del">
          <ac:chgData name="신영환/SGS DevCamp" userId="S::younghshin@smilegate.com::dfc41117-1df7-4003-b5bb-5a017d18150b" providerId="AD" clId="Web-{A4470C89-A5BA-5CF7-37B4-C39D911D7EDB}" dt="2021-02-06T04:48:53.656" v="225"/>
          <ac:picMkLst>
            <pc:docMk/>
            <pc:sldMk cId="4057559114" sldId="380"/>
            <ac:picMk id="7" creationId="{99ABCFCA-44E9-4CDC-92F8-628E9900EA8A}"/>
          </ac:picMkLst>
        </pc:picChg>
        <pc:picChg chg="add del mod">
          <ac:chgData name="신영환/SGS DevCamp" userId="S::younghshin@smilegate.com::dfc41117-1df7-4003-b5bb-5a017d18150b" providerId="AD" clId="Web-{A4470C89-A5BA-5CF7-37B4-C39D911D7EDB}" dt="2021-02-06T04:49:21.423" v="251"/>
          <ac:picMkLst>
            <pc:docMk/>
            <pc:sldMk cId="4057559114" sldId="380"/>
            <ac:picMk id="12" creationId="{2208B3C5-0307-4121-AC86-160AA2C572CE}"/>
          </ac:picMkLst>
        </pc:picChg>
        <pc:picChg chg="del">
          <ac:chgData name="신영환/SGS DevCamp" userId="S::younghshin@smilegate.com::dfc41117-1df7-4003-b5bb-5a017d18150b" providerId="AD" clId="Web-{A4470C89-A5BA-5CF7-37B4-C39D911D7EDB}" dt="2021-02-06T04:49:04.313" v="232"/>
          <ac:picMkLst>
            <pc:docMk/>
            <pc:sldMk cId="4057559114" sldId="380"/>
            <ac:picMk id="72" creationId="{398DC6D1-0785-1844-9CCF-CD7AAAE15360}"/>
          </ac:picMkLst>
        </pc:picChg>
        <pc:picChg chg="del">
          <ac:chgData name="신영환/SGS DevCamp" userId="S::younghshin@smilegate.com::dfc41117-1df7-4003-b5bb-5a017d18150b" providerId="AD" clId="Web-{A4470C89-A5BA-5CF7-37B4-C39D911D7EDB}" dt="2021-02-06T04:49:04.313" v="233"/>
          <ac:picMkLst>
            <pc:docMk/>
            <pc:sldMk cId="4057559114" sldId="380"/>
            <ac:picMk id="76" creationId="{F0C94408-912F-E54C-BA02-01C59E975149}"/>
          </ac:picMkLst>
        </pc:picChg>
        <pc:cxnChg chg="del">
          <ac:chgData name="신영환/SGS DevCamp" userId="S::younghshin@smilegate.com::dfc41117-1df7-4003-b5bb-5a017d18150b" providerId="AD" clId="Web-{A4470C89-A5BA-5CF7-37B4-C39D911D7EDB}" dt="2021-02-06T04:49:04.313" v="234"/>
          <ac:cxnSpMkLst>
            <pc:docMk/>
            <pc:sldMk cId="4057559114" sldId="380"/>
            <ac:cxnSpMk id="3" creationId="{08F4CF24-C5DC-42F4-A167-1CC89C64E673}"/>
          </ac:cxnSpMkLst>
        </pc:cxnChg>
        <pc:cxnChg chg="del">
          <ac:chgData name="신영환/SGS DevCamp" userId="S::younghshin@smilegate.com::dfc41117-1df7-4003-b5bb-5a017d18150b" providerId="AD" clId="Web-{A4470C89-A5BA-5CF7-37B4-C39D911D7EDB}" dt="2021-02-06T04:48:53.688" v="228"/>
          <ac:cxnSpMkLst>
            <pc:docMk/>
            <pc:sldMk cId="4057559114" sldId="380"/>
            <ac:cxnSpMk id="79" creationId="{C141AE54-4121-4A2F-9A0B-7B30CEDF3A6C}"/>
          </ac:cxnSpMkLst>
        </pc:cxnChg>
        <pc:cxnChg chg="del">
          <ac:chgData name="신영환/SGS DevCamp" userId="S::younghshin@smilegate.com::dfc41117-1df7-4003-b5bb-5a017d18150b" providerId="AD" clId="Web-{A4470C89-A5BA-5CF7-37B4-C39D911D7EDB}" dt="2021-02-06T04:49:04.344" v="242"/>
          <ac:cxnSpMkLst>
            <pc:docMk/>
            <pc:sldMk cId="4057559114" sldId="380"/>
            <ac:cxnSpMk id="80" creationId="{2C4AE592-293F-244E-808F-26C222F44716}"/>
          </ac:cxnSpMkLst>
        </pc:cxnChg>
        <pc:cxnChg chg="add del mod">
          <ac:chgData name="신영환/SGS DevCamp" userId="S::younghshin@smilegate.com::dfc41117-1df7-4003-b5bb-5a017d18150b" providerId="AD" clId="Web-{A4470C89-A5BA-5CF7-37B4-C39D911D7EDB}" dt="2021-02-06T04:48:53.656" v="224"/>
          <ac:cxnSpMkLst>
            <pc:docMk/>
            <pc:sldMk cId="4057559114" sldId="380"/>
            <ac:cxnSpMk id="87" creationId="{E99C2254-4F33-42FB-ABCF-1AC3A33B6721}"/>
          </ac:cxnSpMkLst>
        </pc:cxnChg>
        <pc:cxnChg chg="del">
          <ac:chgData name="신영환/SGS DevCamp" userId="S::younghshin@smilegate.com::dfc41117-1df7-4003-b5bb-5a017d18150b" providerId="AD" clId="Web-{A4470C89-A5BA-5CF7-37B4-C39D911D7EDB}" dt="2021-02-06T04:49:04.344" v="237"/>
          <ac:cxnSpMkLst>
            <pc:docMk/>
            <pc:sldMk cId="4057559114" sldId="380"/>
            <ac:cxnSpMk id="91" creationId="{DC62ECA2-2552-4440-8377-C3C107A24A96}"/>
          </ac:cxnSpMkLst>
        </pc:cxnChg>
        <pc:cxnChg chg="del mod">
          <ac:chgData name="신영환/SGS DevCamp" userId="S::younghshin@smilegate.com::dfc41117-1df7-4003-b5bb-5a017d18150b" providerId="AD" clId="Web-{A4470C89-A5BA-5CF7-37B4-C39D911D7EDB}" dt="2021-02-06T04:49:04.344" v="239"/>
          <ac:cxnSpMkLst>
            <pc:docMk/>
            <pc:sldMk cId="4057559114" sldId="380"/>
            <ac:cxnSpMk id="98" creationId="{89E8E5CB-5746-C943-A269-852BA72265DF}"/>
          </ac:cxnSpMkLst>
        </pc:cxnChg>
        <pc:cxnChg chg="del mod">
          <ac:chgData name="신영환/SGS DevCamp" userId="S::younghshin@smilegate.com::dfc41117-1df7-4003-b5bb-5a017d18150b" providerId="AD" clId="Web-{A4470C89-A5BA-5CF7-37B4-C39D911D7EDB}" dt="2021-02-06T04:49:04.313" v="235"/>
          <ac:cxnSpMkLst>
            <pc:docMk/>
            <pc:sldMk cId="4057559114" sldId="380"/>
            <ac:cxnSpMk id="127" creationId="{4C3C9059-8F56-314F-9CDA-B1B84AB93290}"/>
          </ac:cxnSpMkLst>
        </pc:cxnChg>
      </pc:sldChg>
      <pc:sldChg chg="addSp delSp modSp new">
        <pc:chgData name="신영환/SGS DevCamp" userId="S::younghshin@smilegate.com::dfc41117-1df7-4003-b5bb-5a017d18150b" providerId="AD" clId="Web-{A4470C89-A5BA-5CF7-37B4-C39D911D7EDB}" dt="2021-02-06T04:55:51.809" v="347" actId="20577"/>
        <pc:sldMkLst>
          <pc:docMk/>
          <pc:sldMk cId="3602928910" sldId="381"/>
        </pc:sldMkLst>
        <pc:spChg chg="del">
          <ac:chgData name="신영환/SGS DevCamp" userId="S::younghshin@smilegate.com::dfc41117-1df7-4003-b5bb-5a017d18150b" providerId="AD" clId="Web-{A4470C89-A5BA-5CF7-37B4-C39D911D7EDB}" dt="2021-02-06T04:49:31.938" v="260"/>
          <ac:spMkLst>
            <pc:docMk/>
            <pc:sldMk cId="3602928910" sldId="381"/>
            <ac:spMk id="2" creationId="{572A4A7C-ED1B-44B0-85C5-BDC09A609C9F}"/>
          </ac:spMkLst>
        </pc:spChg>
        <pc:spChg chg="del mod">
          <ac:chgData name="신영환/SGS DevCamp" userId="S::younghshin@smilegate.com::dfc41117-1df7-4003-b5bb-5a017d18150b" providerId="AD" clId="Web-{A4470C89-A5BA-5CF7-37B4-C39D911D7EDB}" dt="2021-02-06T04:49:29.298" v="259"/>
          <ac:spMkLst>
            <pc:docMk/>
            <pc:sldMk cId="3602928910" sldId="381"/>
            <ac:spMk id="3" creationId="{133AA738-9F8A-4AC9-AD09-BC76BF44AA90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18.667" v="324" actId="1076"/>
          <ac:spMkLst>
            <pc:docMk/>
            <pc:sldMk cId="3602928910" sldId="381"/>
            <ac:spMk id="4" creationId="{695A8534-B1FD-4F85-8897-7A428486F08C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21.277" v="325" actId="1076"/>
          <ac:spMkLst>
            <pc:docMk/>
            <pc:sldMk cId="3602928910" sldId="381"/>
            <ac:spMk id="5" creationId="{754D3328-4445-433A-AE75-56C72B5C022C}"/>
          </ac:spMkLst>
        </pc:spChg>
        <pc:spChg chg="add del">
          <ac:chgData name="신영환/SGS DevCamp" userId="S::younghshin@smilegate.com::dfc41117-1df7-4003-b5bb-5a017d18150b" providerId="AD" clId="Web-{A4470C89-A5BA-5CF7-37B4-C39D911D7EDB}" dt="2021-02-06T04:51:34.444" v="300"/>
          <ac:spMkLst>
            <pc:docMk/>
            <pc:sldMk cId="3602928910" sldId="381"/>
            <ac:spMk id="6" creationId="{B40C1174-554E-4055-B705-74566BA783A3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1:26.444" v="297"/>
          <ac:spMkLst>
            <pc:docMk/>
            <pc:sldMk cId="3602928910" sldId="381"/>
            <ac:spMk id="7" creationId="{04936E12-3966-498A-B87E-1E1779B240D3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1:54.007" v="306"/>
          <ac:spMkLst>
            <pc:docMk/>
            <pc:sldMk cId="3602928910" sldId="381"/>
            <ac:spMk id="8" creationId="{2A089307-0BA0-41A8-B819-FB17DAEA8B6A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23.667" v="326" actId="1076"/>
          <ac:spMkLst>
            <pc:docMk/>
            <pc:sldMk cId="3602928910" sldId="381"/>
            <ac:spMk id="10" creationId="{DF1A7502-7DE9-4160-AE6D-C87098E1DB09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2:09.648" v="309"/>
          <ac:spMkLst>
            <pc:docMk/>
            <pc:sldMk cId="3602928910" sldId="381"/>
            <ac:spMk id="12" creationId="{71F1170F-90D3-4387-8024-80982FFB5EC8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2:23.273" v="314"/>
          <ac:spMkLst>
            <pc:docMk/>
            <pc:sldMk cId="3602928910" sldId="381"/>
            <ac:spMk id="16" creationId="{0BE555CD-5161-4916-BED8-9A1C0844AD9C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51.809" v="347" actId="20577"/>
          <ac:spMkLst>
            <pc:docMk/>
            <pc:sldMk cId="3602928910" sldId="381"/>
            <ac:spMk id="18" creationId="{A43FAC1C-705F-472C-A6F9-2FF6575ABA31}"/>
          </ac:spMkLst>
        </pc:spChg>
        <pc:picChg chg="add mod">
          <ac:chgData name="신영환/SGS DevCamp" userId="S::younghshin@smilegate.com::dfc41117-1df7-4003-b5bb-5a017d18150b" providerId="AD" clId="Web-{A4470C89-A5BA-5CF7-37B4-C39D911D7EDB}" dt="2021-02-06T04:52:10.976" v="310" actId="1076"/>
          <ac:picMkLst>
            <pc:docMk/>
            <pc:sldMk cId="3602928910" sldId="381"/>
            <ac:picMk id="9" creationId="{9533D21D-0306-40F5-B161-8AF67C0F57DC}"/>
          </ac:picMkLst>
        </pc:picChg>
        <pc:picChg chg="add mod">
          <ac:chgData name="신영환/SGS DevCamp" userId="S::younghshin@smilegate.com::dfc41117-1df7-4003-b5bb-5a017d18150b" providerId="AD" clId="Web-{A4470C89-A5BA-5CF7-37B4-C39D911D7EDB}" dt="2021-02-06T04:53:51.838" v="319" actId="1076"/>
          <ac:picMkLst>
            <pc:docMk/>
            <pc:sldMk cId="3602928910" sldId="381"/>
            <ac:picMk id="13" creationId="{2E8510A6-B818-4658-8F14-9E9E6D99A349}"/>
          </ac:picMkLst>
        </pc:picChg>
        <pc:picChg chg="add mod">
          <ac:chgData name="신영환/SGS DevCamp" userId="S::younghshin@smilegate.com::dfc41117-1df7-4003-b5bb-5a017d18150b" providerId="AD" clId="Web-{A4470C89-A5BA-5CF7-37B4-C39D911D7EDB}" dt="2021-02-06T04:53:54.338" v="320" actId="1076"/>
          <ac:picMkLst>
            <pc:docMk/>
            <pc:sldMk cId="3602928910" sldId="381"/>
            <ac:picMk id="14" creationId="{D53ADE8C-6C0A-4F62-9F5E-F91E08FBCBAA}"/>
          </ac:picMkLst>
        </pc:picChg>
        <pc:picChg chg="add del mod">
          <ac:chgData name="신영환/SGS DevCamp" userId="S::younghshin@smilegate.com::dfc41117-1df7-4003-b5bb-5a017d18150b" providerId="AD" clId="Web-{A4470C89-A5BA-5CF7-37B4-C39D911D7EDB}" dt="2021-02-06T04:51:23.663" v="295"/>
          <ac:picMkLst>
            <pc:docMk/>
            <pc:sldMk cId="3602928910" sldId="381"/>
            <ac:picMk id="15" creationId="{5DD035AA-63FB-4847-9842-38B224FC05AC}"/>
          </ac:picMkLst>
        </pc:picChg>
      </pc:sldChg>
    </pc:docChg>
  </pc:docChgLst>
  <pc:docChgLst>
    <pc:chgData name="임영수C/SGS DevCamp" userId="S::yslimc@smilegate.com::1c75c7d7-5cc9-493e-8431-da483c63ddaa" providerId="AD" clId="Web-{15746490-C31B-3C21-F3A5-14AFB6B742C0}"/>
    <pc:docChg chg="modSld">
      <pc:chgData name="임영수C/SGS DevCamp" userId="S::yslimc@smilegate.com::1c75c7d7-5cc9-493e-8431-da483c63ddaa" providerId="AD" clId="Web-{15746490-C31B-3C21-F3A5-14AFB6B742C0}" dt="2021-01-15T01:16:51.542" v="65" actId="1076"/>
      <pc:docMkLst>
        <pc:docMk/>
      </pc:docMkLst>
      <pc:sldChg chg="modSp">
        <pc:chgData name="임영수C/SGS DevCamp" userId="S::yslimc@smilegate.com::1c75c7d7-5cc9-493e-8431-da483c63ddaa" providerId="AD" clId="Web-{15746490-C31B-3C21-F3A5-14AFB6B742C0}" dt="2021-01-15T01:15:34.931" v="4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15746490-C31B-3C21-F3A5-14AFB6B742C0}" dt="2021-01-15T01:13:46.381" v="13" actId="20577"/>
          <ac:spMkLst>
            <pc:docMk/>
            <pc:sldMk cId="21353346" sldId="262"/>
            <ac:spMk id="5" creationId="{761A1435-3105-BB41-BA3E-D991859C6D0C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3:27.115" v="6" actId="20577"/>
          <ac:spMkLst>
            <pc:docMk/>
            <pc:sldMk cId="21353346" sldId="262"/>
            <ac:spMk id="56" creationId="{FB949598-91DB-534A-BCD6-5DEFF990B67E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34.931" v="40" actId="20577"/>
          <ac:spMkLst>
            <pc:docMk/>
            <pc:sldMk cId="21353346" sldId="262"/>
            <ac:spMk id="95" creationId="{E1FBDFB2-8BFE-3D45-B083-015A82BBC06B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04.226" v="22" actId="14100"/>
          <ac:spMkLst>
            <pc:docMk/>
            <pc:sldMk cId="21353346" sldId="262"/>
            <ac:spMk id="99" creationId="{FC82DA40-7FF6-4646-85DD-FC92DF97CF5E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3:15.584" v="2" actId="20577"/>
          <ac:spMkLst>
            <pc:docMk/>
            <pc:sldMk cId="21353346" sldId="262"/>
            <ac:spMk id="100" creationId="{C1058BDB-2BAD-EB4E-8F21-A58A4B58B44D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46.539" v="30" actId="20577"/>
          <ac:spMkLst>
            <pc:docMk/>
            <pc:sldMk cId="21353346" sldId="262"/>
            <ac:spMk id="105" creationId="{017F5DE9-0CF3-884D-9F0A-7847C84D8B58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31.664" v="27" actId="20577"/>
          <ac:spMkLst>
            <pc:docMk/>
            <pc:sldMk cId="21353346" sldId="262"/>
            <ac:spMk id="106" creationId="{A5FC590B-3C76-9643-852E-3F0AA6D304DC}"/>
          </ac:spMkLst>
        </pc:spChg>
        <pc:picChg chg="mod">
          <ac:chgData name="임영수C/SGS DevCamp" userId="S::yslimc@smilegate.com::1c75c7d7-5cc9-493e-8431-da483c63ddaa" providerId="AD" clId="Web-{15746490-C31B-3C21-F3A5-14AFB6B742C0}" dt="2021-01-15T01:15:00.539" v="31" actId="1076"/>
          <ac:picMkLst>
            <pc:docMk/>
            <pc:sldMk cId="21353346" sldId="262"/>
            <ac:picMk id="72" creationId="{398DC6D1-0785-1844-9CCF-CD7AAAE15360}"/>
          </ac:picMkLst>
        </pc:picChg>
        <pc:cxnChg chg="mod">
          <ac:chgData name="임영수C/SGS DevCamp" userId="S::yslimc@smilegate.com::1c75c7d7-5cc9-493e-8431-da483c63ddaa" providerId="AD" clId="Web-{15746490-C31B-3C21-F3A5-14AFB6B742C0}" dt="2021-01-15T01:14:30.461" v="26" actId="14100"/>
          <ac:cxnSpMkLst>
            <pc:docMk/>
            <pc:sldMk cId="21353346" sldId="262"/>
            <ac:cxnSpMk id="98" creationId="{89E8E5CB-5746-C943-A269-852BA72265DF}"/>
          </ac:cxnSpMkLst>
        </pc:cxnChg>
        <pc:cxnChg chg="mod">
          <ac:chgData name="임영수C/SGS DevCamp" userId="S::yslimc@smilegate.com::1c75c7d7-5cc9-493e-8431-da483c63ddaa" providerId="AD" clId="Web-{15746490-C31B-3C21-F3A5-14AFB6B742C0}" dt="2021-01-15T01:14:30.461" v="26" actId="14100"/>
          <ac:cxnSpMkLst>
            <pc:docMk/>
            <pc:sldMk cId="21353346" sldId="262"/>
            <ac:cxnSpMk id="127" creationId="{4C3C9059-8F56-314F-9CDA-B1B84AB93290}"/>
          </ac:cxnSpMkLst>
        </pc:cxnChg>
      </pc:sldChg>
      <pc:sldChg chg="modSp">
        <pc:chgData name="임영수C/SGS DevCamp" userId="S::yslimc@smilegate.com::1c75c7d7-5cc9-493e-8431-da483c63ddaa" providerId="AD" clId="Web-{15746490-C31B-3C21-F3A5-14AFB6B742C0}" dt="2021-01-15T01:16:03.572" v="55" actId="20577"/>
        <pc:sldMkLst>
          <pc:docMk/>
          <pc:sldMk cId="4217588893" sldId="263"/>
        </pc:sldMkLst>
        <pc:spChg chg="mod">
          <ac:chgData name="임영수C/SGS DevCamp" userId="S::yslimc@smilegate.com::1c75c7d7-5cc9-493e-8431-da483c63ddaa" providerId="AD" clId="Web-{15746490-C31B-3C21-F3A5-14AFB6B742C0}" dt="2021-01-15T01:15:25.102" v="36" actId="20577"/>
          <ac:spMkLst>
            <pc:docMk/>
            <pc:sldMk cId="4217588893" sldId="263"/>
            <ac:spMk id="5" creationId="{761A1435-3105-BB41-BA3E-D991859C6D0C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7.009" v="46" actId="20577"/>
          <ac:spMkLst>
            <pc:docMk/>
            <pc:sldMk cId="4217588893" sldId="263"/>
            <ac:spMk id="13" creationId="{8BD4F181-9A19-F34B-9DBC-F58AB7845C9D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3.572" v="55" actId="20577"/>
          <ac:spMkLst>
            <pc:docMk/>
            <pc:sldMk cId="4217588893" sldId="263"/>
            <ac:spMk id="17" creationId="{0D94CF34-FA14-5D4C-9097-754467A15522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9.916" v="48" actId="20577"/>
          <ac:spMkLst>
            <pc:docMk/>
            <pc:sldMk cId="4217588893" sldId="263"/>
            <ac:spMk id="77" creationId="{9285CCBD-F365-8646-A6CE-F2FFB1F98EDF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0.931" v="49" actId="20577"/>
          <ac:spMkLst>
            <pc:docMk/>
            <pc:sldMk cId="4217588893" sldId="263"/>
            <ac:spMk id="82" creationId="{5BDF93B6-B8E1-2C47-B550-7381665781F6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1.775" v="51" actId="20577"/>
          <ac:spMkLst>
            <pc:docMk/>
            <pc:sldMk cId="4217588893" sldId="263"/>
            <ac:spMk id="84" creationId="{2B45910D-4650-B749-B707-DC513AEA7959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2.853" v="53" actId="20577"/>
          <ac:spMkLst>
            <pc:docMk/>
            <pc:sldMk cId="4217588893" sldId="263"/>
            <ac:spMk id="87" creationId="{D4AC43E0-C819-1240-BA21-26EE9B97A5A5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29.196" v="39" actId="20577"/>
          <ac:spMkLst>
            <pc:docMk/>
            <pc:sldMk cId="4217588893" sldId="263"/>
            <ac:spMk id="95" creationId="{E1FBDFB2-8BFE-3D45-B083-015A82BBC06B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4.478" v="44" actId="1076"/>
          <ac:spMkLst>
            <pc:docMk/>
            <pc:sldMk cId="4217588893" sldId="263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15746490-C31B-3C21-F3A5-14AFB6B742C0}" dt="2021-01-15T01:16:51.542" v="65" actId="1076"/>
        <pc:sldMkLst>
          <pc:docMk/>
          <pc:sldMk cId="3438314448" sldId="366"/>
        </pc:sldMkLst>
        <pc:spChg chg="mod">
          <ac:chgData name="임영수C/SGS DevCamp" userId="S::yslimc@smilegate.com::1c75c7d7-5cc9-493e-8431-da483c63ddaa" providerId="AD" clId="Web-{15746490-C31B-3C21-F3A5-14AFB6B742C0}" dt="2021-01-15T01:16:51.542" v="65" actId="1076"/>
          <ac:spMkLst>
            <pc:docMk/>
            <pc:sldMk cId="3438314448" sldId="366"/>
            <ac:spMk id="2" creationId="{921373A0-C691-47F4-91DA-9D10ACEF12DE}"/>
          </ac:spMkLst>
        </pc:spChg>
      </pc:sldChg>
    </pc:docChg>
  </pc:docChgLst>
  <pc:docChgLst>
    <pc:chgData name="소현C 박" userId="b6ded9f9-1722-4edd-8dba-128b08e80a16" providerId="ADAL" clId="{1062695D-0C09-484E-AA30-F7B4590EA614}"/>
    <pc:docChg chg="undo custSel addSld delSld modSld sldOrd modMainMaster">
      <pc:chgData name="소현C 박" userId="b6ded9f9-1722-4edd-8dba-128b08e80a16" providerId="ADAL" clId="{1062695D-0C09-484E-AA30-F7B4590EA614}" dt="2021-02-06T14:40:10.802" v="6077" actId="2696"/>
      <pc:docMkLst>
        <pc:docMk/>
      </pc:docMkLst>
      <pc:sldChg chg="addSp delSp modSp mod">
        <pc:chgData name="소현C 박" userId="b6ded9f9-1722-4edd-8dba-128b08e80a16" providerId="ADAL" clId="{1062695D-0C09-484E-AA30-F7B4590EA614}" dt="2021-02-04T17:59:43.092" v="4710" actId="14100"/>
        <pc:sldMkLst>
          <pc:docMk/>
          <pc:sldMk cId="3941364795" sldId="257"/>
        </pc:sldMkLst>
        <pc:spChg chg="add del mod">
          <ac:chgData name="소현C 박" userId="b6ded9f9-1722-4edd-8dba-128b08e80a16" providerId="ADAL" clId="{1062695D-0C09-484E-AA30-F7B4590EA614}" dt="2021-02-04T17:59:22.792" v="4706" actId="478"/>
          <ac:spMkLst>
            <pc:docMk/>
            <pc:sldMk cId="3941364795" sldId="257"/>
            <ac:spMk id="3" creationId="{8E3B0FCA-EFF3-DE4A-8BCA-E4B7C0D99C78}"/>
          </ac:spMkLst>
        </pc:spChg>
        <pc:spChg chg="mod">
          <ac:chgData name="소현C 박" userId="b6ded9f9-1722-4edd-8dba-128b08e80a16" providerId="ADAL" clId="{1062695D-0C09-484E-AA30-F7B4590EA614}" dt="2021-02-04T16:08:09.333" v="70" actId="207"/>
          <ac:spMkLst>
            <pc:docMk/>
            <pc:sldMk cId="3941364795" sldId="257"/>
            <ac:spMk id="10" creationId="{77A2F854-9705-0A4B-B91C-169A8774D437}"/>
          </ac:spMkLst>
        </pc:spChg>
        <pc:spChg chg="mod">
          <ac:chgData name="소현C 박" userId="b6ded9f9-1722-4edd-8dba-128b08e80a16" providerId="ADAL" clId="{1062695D-0C09-484E-AA30-F7B4590EA614}" dt="2021-02-04T16:08:18.158" v="71" actId="207"/>
          <ac:spMkLst>
            <pc:docMk/>
            <pc:sldMk cId="3941364795" sldId="257"/>
            <ac:spMk id="125" creationId="{00000000-0000-0000-0000-000000000000}"/>
          </ac:spMkLst>
        </pc:spChg>
        <pc:picChg chg="mod">
          <ac:chgData name="소현C 박" userId="b6ded9f9-1722-4edd-8dba-128b08e80a16" providerId="ADAL" clId="{1062695D-0C09-484E-AA30-F7B4590EA614}" dt="2021-02-04T16:05:35.041" v="55" actId="1076"/>
          <ac:picMkLst>
            <pc:docMk/>
            <pc:sldMk cId="3941364795" sldId="257"/>
            <ac:picMk id="2" creationId="{B4ED4FC3-8221-4ED3-AABC-938A74DA7D3D}"/>
          </ac:picMkLst>
        </pc:picChg>
        <pc:picChg chg="add mod">
          <ac:chgData name="소현C 박" userId="b6ded9f9-1722-4edd-8dba-128b08e80a16" providerId="ADAL" clId="{1062695D-0C09-484E-AA30-F7B4590EA614}" dt="2021-02-04T17:59:43.092" v="4710" actId="14100"/>
          <ac:picMkLst>
            <pc:docMk/>
            <pc:sldMk cId="3941364795" sldId="257"/>
            <ac:picMk id="5" creationId="{A57266B6-7AA6-194B-86F4-9C650E404CA4}"/>
          </ac:picMkLst>
        </pc:picChg>
        <pc:picChg chg="del">
          <ac:chgData name="소현C 박" userId="b6ded9f9-1722-4edd-8dba-128b08e80a16" providerId="ADAL" clId="{1062695D-0C09-484E-AA30-F7B4590EA614}" dt="2021-02-04T16:01:14.325" v="3" actId="478"/>
          <ac:picMkLst>
            <pc:docMk/>
            <pc:sldMk cId="3941364795" sldId="257"/>
            <ac:picMk id="14" creationId="{BBFD5B71-118D-6744-8EE6-594587700EDE}"/>
          </ac:picMkLst>
        </pc:picChg>
      </pc:sldChg>
      <pc:sldChg chg="addSp delSp modSp mod">
        <pc:chgData name="소현C 박" userId="b6ded9f9-1722-4edd-8dba-128b08e80a16" providerId="ADAL" clId="{1062695D-0C09-484E-AA30-F7B4590EA614}" dt="2021-02-04T18:00:02.416" v="4738" actId="20577"/>
        <pc:sldMkLst>
          <pc:docMk/>
          <pc:sldMk cId="3046201450" sldId="258"/>
        </pc:sldMkLst>
        <pc:spChg chg="add del mod">
          <ac:chgData name="소현C 박" userId="b6ded9f9-1722-4edd-8dba-128b08e80a16" providerId="ADAL" clId="{1062695D-0C09-484E-AA30-F7B4590EA614}" dt="2021-02-04T16:10:10.304" v="95" actId="478"/>
          <ac:spMkLst>
            <pc:docMk/>
            <pc:sldMk cId="3046201450" sldId="258"/>
            <ac:spMk id="3" creationId="{CEB812E0-9CB4-594D-A7C3-B75727DD4D96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8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0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8:00:02.416" v="4738" actId="20577"/>
          <ac:spMkLst>
            <pc:docMk/>
            <pc:sldMk cId="3046201450" sldId="258"/>
            <ac:spMk id="11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2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3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4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5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6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7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8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20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21" creationId="{00000000-0000-0000-0000-000000000000}"/>
          </ac:spMkLst>
        </pc:spChg>
        <pc:spChg chg="del mod">
          <ac:chgData name="소현C 박" userId="b6ded9f9-1722-4edd-8dba-128b08e80a16" providerId="ADAL" clId="{1062695D-0C09-484E-AA30-F7B4590EA614}" dt="2021-02-04T16:06:03.454" v="60" actId="478"/>
          <ac:spMkLst>
            <pc:docMk/>
            <pc:sldMk cId="3046201450" sldId="258"/>
            <ac:spMk id="22" creationId="{595B9CF3-58E9-4372-857E-CE8DF8997401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23" creationId="{00000000-0000-0000-0000-000000000000}"/>
          </ac:spMkLst>
        </pc:spChg>
        <pc:spChg chg="add mod">
          <ac:chgData name="소현C 박" userId="b6ded9f9-1722-4edd-8dba-128b08e80a16" providerId="ADAL" clId="{1062695D-0C09-484E-AA30-F7B4590EA614}" dt="2021-02-04T16:10:18.245" v="96" actId="1076"/>
          <ac:spMkLst>
            <pc:docMk/>
            <pc:sldMk cId="3046201450" sldId="258"/>
            <ac:spMk id="24" creationId="{BC5CB2E9-35C3-9947-97F2-F6860BB5BA07}"/>
          </ac:spMkLst>
        </pc:spChg>
        <pc:spChg chg="add mod">
          <ac:chgData name="소현C 박" userId="b6ded9f9-1722-4edd-8dba-128b08e80a16" providerId="ADAL" clId="{1062695D-0C09-484E-AA30-F7B4590EA614}" dt="2021-02-04T16:10:18.245" v="96" actId="1076"/>
          <ac:spMkLst>
            <pc:docMk/>
            <pc:sldMk cId="3046201450" sldId="258"/>
            <ac:spMk id="25" creationId="{BA882E34-9736-2141-A1B1-F129071918B8}"/>
          </ac:spMkLst>
        </pc:spChg>
        <pc:spChg chg="del">
          <ac:chgData name="소현C 박" userId="b6ded9f9-1722-4edd-8dba-128b08e80a16" providerId="ADAL" clId="{1062695D-0C09-484E-AA30-F7B4590EA614}" dt="2021-02-04T16:10:08.790" v="94" actId="478"/>
          <ac:spMkLst>
            <pc:docMk/>
            <pc:sldMk cId="3046201450" sldId="258"/>
            <ac:spMk id="138" creationId="{00000000-0000-0000-0000-000000000000}"/>
          </ac:spMkLst>
        </pc:spChg>
        <pc:spChg chg="del">
          <ac:chgData name="소현C 박" userId="b6ded9f9-1722-4edd-8dba-128b08e80a16" providerId="ADAL" clId="{1062695D-0C09-484E-AA30-F7B4590EA614}" dt="2021-02-04T16:10:06.680" v="93" actId="478"/>
          <ac:spMkLst>
            <pc:docMk/>
            <pc:sldMk cId="3046201450" sldId="258"/>
            <ac:spMk id="13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47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4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55" creationId="{00000000-0000-0000-0000-000000000000}"/>
          </ac:spMkLst>
        </pc:spChg>
      </pc:sldChg>
      <pc:sldChg chg="ord">
        <pc:chgData name="소현C 박" userId="b6ded9f9-1722-4edd-8dba-128b08e80a16" providerId="ADAL" clId="{1062695D-0C09-484E-AA30-F7B4590EA614}" dt="2021-02-04T18:48:55.631" v="4825" actId="20578"/>
        <pc:sldMkLst>
          <pc:docMk/>
          <pc:sldMk cId="3438314448" sldId="259"/>
        </pc:sldMkLst>
      </pc:sldChg>
      <pc:sldChg chg="addSp delSp modSp mod">
        <pc:chgData name="소현C 박" userId="b6ded9f9-1722-4edd-8dba-128b08e80a16" providerId="ADAL" clId="{1062695D-0C09-484E-AA30-F7B4590EA614}" dt="2021-02-05T03:43:54.945" v="4984" actId="1076"/>
        <pc:sldMkLst>
          <pc:docMk/>
          <pc:sldMk cId="21353346" sldId="262"/>
        </pc:sldMkLst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4" creationId="{25E8657E-187E-034E-A6FC-FDE22BD047CF}"/>
          </ac:spMkLst>
        </pc:spChg>
        <pc:spChg chg="mod topLvl">
          <ac:chgData name="소현C 박" userId="b6ded9f9-1722-4edd-8dba-128b08e80a16" providerId="ADAL" clId="{1062695D-0C09-484E-AA30-F7B4590EA614}" dt="2021-02-04T18:44:42.219" v="4774" actId="1076"/>
          <ac:spMkLst>
            <pc:docMk/>
            <pc:sldMk cId="21353346" sldId="262"/>
            <ac:spMk id="5" creationId="{761A1435-3105-BB41-BA3E-D991859C6D0C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6" creationId="{E929A724-2714-EA4A-A698-48A74078D368}"/>
          </ac:spMkLst>
        </pc:spChg>
        <pc:spChg chg="mod">
          <ac:chgData name="소현C 박" userId="b6ded9f9-1722-4edd-8dba-128b08e80a16" providerId="ADAL" clId="{1062695D-0C09-484E-AA30-F7B4590EA614}" dt="2021-02-04T18:45:27.719" v="4790" actId="20577"/>
          <ac:spMkLst>
            <pc:docMk/>
            <pc:sldMk cId="21353346" sldId="262"/>
            <ac:spMk id="9" creationId="{3D2E1FEB-578B-5C41-95DF-646531FE7535}"/>
          </ac:spMkLst>
        </pc:spChg>
        <pc:spChg chg="mod">
          <ac:chgData name="소현C 박" userId="b6ded9f9-1722-4edd-8dba-128b08e80a16" providerId="ADAL" clId="{1062695D-0C09-484E-AA30-F7B4590EA614}" dt="2021-02-04T18:45:32.919" v="4798" actId="20577"/>
          <ac:spMkLst>
            <pc:docMk/>
            <pc:sldMk cId="21353346" sldId="262"/>
            <ac:spMk id="11" creationId="{E57A8876-844B-E047-9976-A55E5E4DD3E6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8" creationId="{9F245DE3-FC5A-1744-B51E-666CF8C9A742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9" creationId="{5968792E-B4DB-6749-A3AF-F5C808AFB549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0" creationId="{61478342-A0E5-D34C-8BC9-6F8F7C2314C0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1" creationId="{5B862475-7AEA-EC4B-809B-6397821070CA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4" creationId="{78CC46C3-E150-E54D-BCE5-D744441080E3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6" creationId="{75955F7A-4299-674D-ACF7-3A2854677631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9" creationId="{3786F871-D715-D24E-A411-24C270B9CA1E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30" creationId="{16096DE2-8743-BD45-A6BB-F9799EE801B1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31" creationId="{E65360DB-9B29-CA48-BDFC-1544C975B8A9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32" creationId="{B07D8685-D576-5142-B86B-864D57ECA304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40" creationId="{8F9F9E87-784D-694E-A5FA-E4612FE45352}"/>
          </ac:spMkLst>
        </pc:spChg>
        <pc:spChg chg="mod">
          <ac:chgData name="소현C 박" userId="b6ded9f9-1722-4edd-8dba-128b08e80a16" providerId="ADAL" clId="{1062695D-0C09-484E-AA30-F7B4590EA614}" dt="2021-02-04T18:45:12.610" v="4780" actId="1076"/>
          <ac:spMkLst>
            <pc:docMk/>
            <pc:sldMk cId="21353346" sldId="262"/>
            <ac:spMk id="41" creationId="{1FA02366-2503-F145-A1D7-71153567ADA1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48" creationId="{C61A9DB9-63F4-8742-9EED-F9F05795BB33}"/>
          </ac:spMkLst>
        </pc:spChg>
        <pc:spChg chg="mod">
          <ac:chgData name="소현C 박" userId="b6ded9f9-1722-4edd-8dba-128b08e80a16" providerId="ADAL" clId="{1062695D-0C09-484E-AA30-F7B4590EA614}" dt="2021-02-04T18:46:40.857" v="4822" actId="1076"/>
          <ac:spMkLst>
            <pc:docMk/>
            <pc:sldMk cId="21353346" sldId="262"/>
            <ac:spMk id="49" creationId="{6DF3736B-C5CE-D941-9DF3-5E487EA4100A}"/>
          </ac:spMkLst>
        </pc:spChg>
        <pc:spChg chg="mod">
          <ac:chgData name="소현C 박" userId="b6ded9f9-1722-4edd-8dba-128b08e80a16" providerId="ADAL" clId="{1062695D-0C09-484E-AA30-F7B4590EA614}" dt="2021-02-04T18:46:15.145" v="4819" actId="1076"/>
          <ac:spMkLst>
            <pc:docMk/>
            <pc:sldMk cId="21353346" sldId="262"/>
            <ac:spMk id="56" creationId="{FB949598-91DB-534A-BCD6-5DEFF990B67E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68" creationId="{0D9F8A28-2685-FC42-AEB5-ED665804D3F7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69" creationId="{6D24BDBA-A0CC-594B-8A6D-81ACE4412137}"/>
          </ac:spMkLst>
        </pc:spChg>
        <pc:spChg chg="mod">
          <ac:chgData name="소현C 박" userId="b6ded9f9-1722-4edd-8dba-128b08e80a16" providerId="ADAL" clId="{1062695D-0C09-484E-AA30-F7B4590EA614}" dt="2021-02-04T18:45:30.674" v="4794" actId="20577"/>
          <ac:spMkLst>
            <pc:docMk/>
            <pc:sldMk cId="21353346" sldId="262"/>
            <ac:spMk id="74" creationId="{1BB4F67F-F0C7-1F49-BD0C-828C0063C946}"/>
          </ac:spMkLst>
        </pc:spChg>
        <pc:spChg chg="del">
          <ac:chgData name="소현C 박" userId="b6ded9f9-1722-4edd-8dba-128b08e80a16" providerId="ADAL" clId="{1062695D-0C09-484E-AA30-F7B4590EA614}" dt="2021-02-04T18:41:54.878" v="4754" actId="478"/>
          <ac:spMkLst>
            <pc:docMk/>
            <pc:sldMk cId="21353346" sldId="262"/>
            <ac:spMk id="75" creationId="{32C8802F-9F3D-4AA7-BA10-E563C96EA5A8}"/>
          </ac:spMkLst>
        </pc:spChg>
        <pc:spChg chg="mod">
          <ac:chgData name="소현C 박" userId="b6ded9f9-1722-4edd-8dba-128b08e80a16" providerId="ADAL" clId="{1062695D-0C09-484E-AA30-F7B4590EA614}" dt="2021-02-04T18:45:48.267" v="4799" actId="1076"/>
          <ac:spMkLst>
            <pc:docMk/>
            <pc:sldMk cId="21353346" sldId="262"/>
            <ac:spMk id="89" creationId="{D9689083-CBDA-4144-991D-14A97B1E85B6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95" creationId="{E1FBDFB2-8BFE-3D45-B083-015A82BBC06B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99" creationId="{FC82DA40-7FF6-4646-85DD-FC92DF97CF5E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0" creationId="{C1058BDB-2BAD-EB4E-8F21-A58A4B58B44D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5" creationId="{017F5DE9-0CF3-884D-9F0A-7847C84D8B58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6" creationId="{A5FC590B-3C76-9643-852E-3F0AA6D304DC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9" creationId="{DA4E0819-E123-624B-872F-E68525B326DF}"/>
          </ac:spMkLst>
        </pc:spChg>
        <pc:spChg chg="mod">
          <ac:chgData name="소현C 박" userId="b6ded9f9-1722-4edd-8dba-128b08e80a16" providerId="ADAL" clId="{1062695D-0C09-484E-AA30-F7B4590EA614}" dt="2021-02-05T03:43:54.945" v="4984" actId="1076"/>
          <ac:spMkLst>
            <pc:docMk/>
            <pc:sldMk cId="21353346" sldId="262"/>
            <ac:spMk id="126" creationId="{73FF65C6-3F79-EC4C-84F6-068D6893216E}"/>
          </ac:spMkLst>
        </pc:spChg>
        <pc:spChg chg="del mod topLvl">
          <ac:chgData name="소현C 박" userId="b6ded9f9-1722-4edd-8dba-128b08e80a16" providerId="ADAL" clId="{1062695D-0C09-484E-AA30-F7B4590EA614}" dt="2021-02-04T18:42:07.127" v="4757" actId="478"/>
          <ac:spMkLst>
            <pc:docMk/>
            <pc:sldMk cId="21353346" sldId="262"/>
            <ac:spMk id="138" creationId="{761A1435-3105-BB41-BA3E-D991859C6D0C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54" creationId="{12C5F777-922F-2147-BCFB-7044C41A4A2C}"/>
          </ac:spMkLst>
        </pc:spChg>
        <pc:grpChg chg="del mod">
          <ac:chgData name="소현C 박" userId="b6ded9f9-1722-4edd-8dba-128b08e80a16" providerId="ADAL" clId="{1062695D-0C09-484E-AA30-F7B4590EA614}" dt="2021-02-04T18:42:07.127" v="4757" actId="478"/>
          <ac:grpSpMkLst>
            <pc:docMk/>
            <pc:sldMk cId="21353346" sldId="262"/>
            <ac:grpSpMk id="15" creationId="{1487BA7B-DACD-1842-8285-E53AD961C320}"/>
          </ac:grpSpMkLst>
        </pc:grp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2" creationId="{99C6BF11-AD87-43D6-85C7-F0F0F076FA0C}"/>
          </ac:picMkLst>
        </pc:picChg>
        <pc:picChg chg="mod">
          <ac:chgData name="소현C 박" userId="b6ded9f9-1722-4edd-8dba-128b08e80a16" providerId="ADAL" clId="{1062695D-0C09-484E-AA30-F7B4590EA614}" dt="2021-02-04T18:46:29.397" v="4820" actId="1076"/>
          <ac:picMkLst>
            <pc:docMk/>
            <pc:sldMk cId="21353346" sldId="262"/>
            <ac:picMk id="7" creationId="{99ABCFCA-44E9-4CDC-92F8-628E9900EA8A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8" creationId="{B96B5AAA-8766-354A-A6F7-F57ED4C55249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14" creationId="{148D42BF-85D6-C747-BE45-8801CED88D6F}"/>
          </ac:picMkLst>
        </pc:picChg>
        <pc:picChg chg="mod">
          <ac:chgData name="소현C 박" userId="b6ded9f9-1722-4edd-8dba-128b08e80a16" providerId="ADAL" clId="{1062695D-0C09-484E-AA30-F7B4590EA614}" dt="2021-02-04T18:46:35.941" v="4821" actId="1076"/>
          <ac:picMkLst>
            <pc:docMk/>
            <pc:sldMk cId="21353346" sldId="262"/>
            <ac:picMk id="66" creationId="{26A768D7-C6ED-1D48-8643-A7154BF35878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0" creationId="{B8C7BD44-B00A-1548-BF97-3D4BDA032A47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1" creationId="{33903A8C-BE01-284D-82DA-7AE55BABD4A0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2" creationId="{398DC6D1-0785-1844-9CCF-CD7AAAE15360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6" creationId="{F0C94408-912F-E54C-BA02-01C59E975149}"/>
          </ac:picMkLst>
        </pc:picChg>
        <pc:picChg chg="mod">
          <ac:chgData name="소현C 박" userId="b6ded9f9-1722-4edd-8dba-128b08e80a16" providerId="ADAL" clId="{1062695D-0C09-484E-AA30-F7B4590EA614}" dt="2021-02-04T18:45:15.144" v="4781" actId="1076"/>
          <ac:picMkLst>
            <pc:docMk/>
            <pc:sldMk cId="21353346" sldId="262"/>
            <ac:picMk id="102" creationId="{9098D068-F974-0945-BEA4-61CFAC7BF6E2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140" creationId="{541423F6-22CD-A94C-9E20-F9E817A67A3F}"/>
          </ac:picMkLst>
        </pc:pic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3" creationId="{08F4CF24-C5DC-42F4-A167-1CC89C64E673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59" creationId="{0B34BC15-37A4-7448-988D-9D122FDF5F4E}"/>
          </ac:cxnSpMkLst>
        </pc:cxnChg>
        <pc:cxnChg chg="mod">
          <ac:chgData name="소현C 박" userId="b6ded9f9-1722-4edd-8dba-128b08e80a16" providerId="ADAL" clId="{1062695D-0C09-484E-AA30-F7B4590EA614}" dt="2021-02-04T18:45:51.673" v="4800" actId="14100"/>
          <ac:cxnSpMkLst>
            <pc:docMk/>
            <pc:sldMk cId="21353346" sldId="262"/>
            <ac:cxnSpMk id="65" creationId="{5C12E1D8-0B8D-4BB0-AB14-AD5D04488781}"/>
          </ac:cxnSpMkLst>
        </pc:cxnChg>
        <pc:cxnChg chg="add mod">
          <ac:chgData name="소현C 박" userId="b6ded9f9-1722-4edd-8dba-128b08e80a16" providerId="ADAL" clId="{1062695D-0C09-484E-AA30-F7B4590EA614}" dt="2021-02-04T18:45:19.082" v="4782" actId="1076"/>
          <ac:cxnSpMkLst>
            <pc:docMk/>
            <pc:sldMk cId="21353346" sldId="262"/>
            <ac:cxnSpMk id="73" creationId="{0DAF7494-6319-604A-9504-EFAA26E3A70A}"/>
          </ac:cxnSpMkLst>
        </pc:cxnChg>
        <pc:cxnChg chg="mod">
          <ac:chgData name="소현C 박" userId="b6ded9f9-1722-4edd-8dba-128b08e80a16" providerId="ADAL" clId="{1062695D-0C09-484E-AA30-F7B4590EA614}" dt="2021-02-04T18:44:48.242" v="4776" actId="14100"/>
          <ac:cxnSpMkLst>
            <pc:docMk/>
            <pc:sldMk cId="21353346" sldId="262"/>
            <ac:cxnSpMk id="79" creationId="{C141AE54-4121-4A2F-9A0B-7B30CEDF3A6C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80" creationId="{2C4AE592-293F-244E-808F-26C222F44716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86" creationId="{20263FF9-7D49-CA49-B8A7-7174BE048D4E}"/>
          </ac:cxnSpMkLst>
        </pc:cxnChg>
        <pc:cxnChg chg="mod">
          <ac:chgData name="소현C 박" userId="b6ded9f9-1722-4edd-8dba-128b08e80a16" providerId="ADAL" clId="{1062695D-0C09-484E-AA30-F7B4590EA614}" dt="2021-02-04T18:45:54.889" v="4801" actId="1076"/>
          <ac:cxnSpMkLst>
            <pc:docMk/>
            <pc:sldMk cId="21353346" sldId="262"/>
            <ac:cxnSpMk id="91" creationId="{DC62ECA2-2552-4440-8377-C3C107A24A96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97" creationId="{2A81FAFE-F17C-2E4A-B3B5-AEDB4D7B8F1D}"/>
          </ac:cxnSpMkLst>
        </pc:cxnChg>
        <pc:cxnChg chg="mod">
          <ac:chgData name="소현C 박" userId="b6ded9f9-1722-4edd-8dba-128b08e80a16" providerId="ADAL" clId="{1062695D-0C09-484E-AA30-F7B4590EA614}" dt="2021-02-04T18:45:48.267" v="4799" actId="1076"/>
          <ac:cxnSpMkLst>
            <pc:docMk/>
            <pc:sldMk cId="21353346" sldId="262"/>
            <ac:cxnSpMk id="98" creationId="{89E8E5CB-5746-C943-A269-852BA72265DF}"/>
          </ac:cxnSpMkLst>
        </pc:cxnChg>
        <pc:cxnChg chg="mod">
          <ac:chgData name="소현C 박" userId="b6ded9f9-1722-4edd-8dba-128b08e80a16" providerId="ADAL" clId="{1062695D-0C09-484E-AA30-F7B4590EA614}" dt="2021-02-04T18:45:08.026" v="4779" actId="1076"/>
          <ac:cxnSpMkLst>
            <pc:docMk/>
            <pc:sldMk cId="21353346" sldId="262"/>
            <ac:cxnSpMk id="107" creationId="{86791E5D-3519-9942-9B41-FFCAFC80DE86}"/>
          </ac:cxnSpMkLst>
        </pc:cxnChg>
        <pc:cxnChg chg="del mod">
          <ac:chgData name="소현C 박" userId="b6ded9f9-1722-4edd-8dba-128b08e80a16" providerId="ADAL" clId="{1062695D-0C09-484E-AA30-F7B4590EA614}" dt="2021-02-04T18:42:27.824" v="4761" actId="478"/>
          <ac:cxnSpMkLst>
            <pc:docMk/>
            <pc:sldMk cId="21353346" sldId="262"/>
            <ac:cxnSpMk id="108" creationId="{A8569AB6-B958-944D-8481-1EE59CA9FA11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15" creationId="{239AE115-0072-4C4F-9F9F-0B198CA61658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27" creationId="{4C3C9059-8F56-314F-9CDA-B1B84AB93290}"/>
          </ac:cxnSpMkLst>
        </pc:cxnChg>
        <pc:cxnChg chg="mod">
          <ac:chgData name="소현C 박" userId="b6ded9f9-1722-4edd-8dba-128b08e80a16" providerId="ADAL" clId="{1062695D-0C09-484E-AA30-F7B4590EA614}" dt="2021-02-04T18:44:45.578" v="4775" actId="14100"/>
          <ac:cxnSpMkLst>
            <pc:docMk/>
            <pc:sldMk cId="21353346" sldId="262"/>
            <ac:cxnSpMk id="129" creationId="{226B4805-3248-474B-AA1A-A6E3EB7C4705}"/>
          </ac:cxnSpMkLst>
        </pc:cxnChg>
        <pc:cxnChg chg="mod">
          <ac:chgData name="소현C 박" userId="b6ded9f9-1722-4edd-8dba-128b08e80a16" providerId="ADAL" clId="{1062695D-0C09-484E-AA30-F7B4590EA614}" dt="2021-02-04T18:47:29.699" v="4824" actId="14100"/>
          <ac:cxnSpMkLst>
            <pc:docMk/>
            <pc:sldMk cId="21353346" sldId="262"/>
            <ac:cxnSpMk id="161" creationId="{4B78BA58-E244-9A45-B45D-FEE575C93419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64" creationId="{AD40F2BC-10FD-9745-82F1-2E6B2A85A227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71" creationId="{8C2F8958-A92D-5044-A94D-CECCED8C2F9A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72" creationId="{DB09FF78-1B81-7B44-B640-A2A9308F97EC}"/>
          </ac:cxnSpMkLst>
        </pc:cxnChg>
      </pc:sldChg>
      <pc:sldChg chg="del">
        <pc:chgData name="소현C 박" userId="b6ded9f9-1722-4edd-8dba-128b08e80a16" providerId="ADAL" clId="{1062695D-0C09-484E-AA30-F7B4590EA614}" dt="2021-02-04T18:41:04.704" v="4753" actId="2696"/>
        <pc:sldMkLst>
          <pc:docMk/>
          <pc:sldMk cId="4217588893" sldId="263"/>
        </pc:sldMkLst>
      </pc:sldChg>
      <pc:sldChg chg="modSp mod">
        <pc:chgData name="소현C 박" userId="b6ded9f9-1722-4edd-8dba-128b08e80a16" providerId="ADAL" clId="{1062695D-0C09-484E-AA30-F7B4590EA614}" dt="2021-02-04T16:07:35.003" v="68" actId="113"/>
        <pc:sldMkLst>
          <pc:docMk/>
          <pc:sldMk cId="776865371" sldId="300"/>
        </pc:sldMkLst>
        <pc:spChg chg="mod">
          <ac:chgData name="소현C 박" userId="b6ded9f9-1722-4edd-8dba-128b08e80a16" providerId="ADAL" clId="{1062695D-0C09-484E-AA30-F7B4590EA614}" dt="2021-02-04T16:07:22.943" v="66" actId="207"/>
          <ac:spMkLst>
            <pc:docMk/>
            <pc:sldMk cId="776865371" sldId="300"/>
            <ac:spMk id="406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7:35.003" v="68" actId="113"/>
          <ac:spMkLst>
            <pc:docMk/>
            <pc:sldMk cId="776865371" sldId="300"/>
            <ac:spMk id="407" creationId="{00000000-0000-0000-0000-000000000000}"/>
          </ac:spMkLst>
        </pc:spChg>
      </pc:sldChg>
      <pc:sldChg chg="addSp delSp modSp mod">
        <pc:chgData name="소현C 박" userId="b6ded9f9-1722-4edd-8dba-128b08e80a16" providerId="ADAL" clId="{1062695D-0C09-484E-AA30-F7B4590EA614}" dt="2021-02-04T16:28:24.149" v="996" actId="1076"/>
        <pc:sldMkLst>
          <pc:docMk/>
          <pc:sldMk cId="869616408" sldId="303"/>
        </pc:sldMkLst>
        <pc:spChg chg="add del mod">
          <ac:chgData name="소현C 박" userId="b6ded9f9-1722-4edd-8dba-128b08e80a16" providerId="ADAL" clId="{1062695D-0C09-484E-AA30-F7B4590EA614}" dt="2021-02-04T16:09:13.056" v="78"/>
          <ac:spMkLst>
            <pc:docMk/>
            <pc:sldMk cId="869616408" sldId="303"/>
            <ac:spMk id="2" creationId="{D618B219-DE3A-7842-AAB9-621945F5A15F}"/>
          </ac:spMkLst>
        </pc:spChg>
        <pc:spChg chg="mod">
          <ac:chgData name="소현C 박" userId="b6ded9f9-1722-4edd-8dba-128b08e80a16" providerId="ADAL" clId="{1062695D-0C09-484E-AA30-F7B4590EA614}" dt="2021-02-04T16:09:06.701" v="75" actId="207"/>
          <ac:spMkLst>
            <pc:docMk/>
            <pc:sldMk cId="869616408" sldId="303"/>
            <ac:spMk id="14" creationId="{88192503-3023-7D40-8488-32E33EA3AF3A}"/>
          </ac:spMkLst>
        </pc:spChg>
        <pc:spChg chg="mod">
          <ac:chgData name="소현C 박" userId="b6ded9f9-1722-4edd-8dba-128b08e80a16" providerId="ADAL" clId="{1062695D-0C09-484E-AA30-F7B4590EA614}" dt="2021-02-04T16:28:24.149" v="996" actId="1076"/>
          <ac:spMkLst>
            <pc:docMk/>
            <pc:sldMk cId="869616408" sldId="303"/>
            <ac:spMk id="15" creationId="{57F3DBBA-64A3-9B4B-90A5-815235EA0351}"/>
          </ac:spMkLst>
        </pc:spChg>
      </pc:sldChg>
      <pc:sldChg chg="addSp delSp modSp mod">
        <pc:chgData name="소현C 박" userId="b6ded9f9-1722-4edd-8dba-128b08e80a16" providerId="ADAL" clId="{1062695D-0C09-484E-AA30-F7B4590EA614}" dt="2021-02-04T16:32:20.586" v="1132" actId="207"/>
        <pc:sldMkLst>
          <pc:docMk/>
          <pc:sldMk cId="745844117" sldId="304"/>
        </pc:sldMkLst>
        <pc:spChg chg="mod">
          <ac:chgData name="소현C 박" userId="b6ded9f9-1722-4edd-8dba-128b08e80a16" providerId="ADAL" clId="{1062695D-0C09-484E-AA30-F7B4590EA614}" dt="2021-02-04T16:32:20.586" v="1132" actId="207"/>
          <ac:spMkLst>
            <pc:docMk/>
            <pc:sldMk cId="745844117" sldId="304"/>
            <ac:spMk id="2" creationId="{B4C30017-6877-4A36-8086-3307D49A9B7C}"/>
          </ac:spMkLst>
        </pc:spChg>
        <pc:spChg chg="del">
          <ac:chgData name="소현C 박" userId="b6ded9f9-1722-4edd-8dba-128b08e80a16" providerId="ADAL" clId="{1062695D-0C09-484E-AA30-F7B4590EA614}" dt="2021-02-04T16:15:11.974" v="290" actId="478"/>
          <ac:spMkLst>
            <pc:docMk/>
            <pc:sldMk cId="745844117" sldId="304"/>
            <ac:spMk id="6" creationId="{CD0E2162-5D8A-CE44-8E31-CBE6ABB41FC3}"/>
          </ac:spMkLst>
        </pc:spChg>
        <pc:spChg chg="del">
          <ac:chgData name="소현C 박" userId="b6ded9f9-1722-4edd-8dba-128b08e80a16" providerId="ADAL" clId="{1062695D-0C09-484E-AA30-F7B4590EA614}" dt="2021-02-04T16:15:13.360" v="291" actId="478"/>
          <ac:spMkLst>
            <pc:docMk/>
            <pc:sldMk cId="745844117" sldId="304"/>
            <ac:spMk id="7" creationId="{9663A1F9-5D6C-C749-8905-CA294E353987}"/>
          </ac:spMkLst>
        </pc:spChg>
        <pc:spChg chg="mod">
          <ac:chgData name="소현C 박" userId="b6ded9f9-1722-4edd-8dba-128b08e80a16" providerId="ADAL" clId="{1062695D-0C09-484E-AA30-F7B4590EA614}" dt="2021-02-04T16:17:50.294" v="492" actId="20577"/>
          <ac:spMkLst>
            <pc:docMk/>
            <pc:sldMk cId="745844117" sldId="304"/>
            <ac:spMk id="8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14:34.627" v="279" actId="207"/>
          <ac:spMkLst>
            <pc:docMk/>
            <pc:sldMk cId="745844117" sldId="304"/>
            <ac:spMk id="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14:13.244" v="277" actId="207"/>
          <ac:spMkLst>
            <pc:docMk/>
            <pc:sldMk cId="745844117" sldId="304"/>
            <ac:spMk id="10" creationId="{00000000-0000-0000-0000-000000000000}"/>
          </ac:spMkLst>
        </pc:spChg>
        <pc:spChg chg="add mod">
          <ac:chgData name="소현C 박" userId="b6ded9f9-1722-4edd-8dba-128b08e80a16" providerId="ADAL" clId="{1062695D-0C09-484E-AA30-F7B4590EA614}" dt="2021-02-04T16:15:13.893" v="292"/>
          <ac:spMkLst>
            <pc:docMk/>
            <pc:sldMk cId="745844117" sldId="304"/>
            <ac:spMk id="12" creationId="{3679572F-2562-EA47-993D-5D03B9D0532D}"/>
          </ac:spMkLst>
        </pc:spChg>
        <pc:spChg chg="add mod">
          <ac:chgData name="소현C 박" userId="b6ded9f9-1722-4edd-8dba-128b08e80a16" providerId="ADAL" clId="{1062695D-0C09-484E-AA30-F7B4590EA614}" dt="2021-02-04T16:15:16.075" v="305" actId="20577"/>
          <ac:spMkLst>
            <pc:docMk/>
            <pc:sldMk cId="745844117" sldId="304"/>
            <ac:spMk id="15" creationId="{786EC557-FE16-C54A-88BC-1469CC1D2E90}"/>
          </ac:spMkLst>
        </pc:spChg>
      </pc:sldChg>
      <pc:sldChg chg="modSp mod">
        <pc:chgData name="소현C 박" userId="b6ded9f9-1722-4edd-8dba-128b08e80a16" providerId="ADAL" clId="{1062695D-0C09-484E-AA30-F7B4590EA614}" dt="2021-02-06T00:17:10.658" v="5784" actId="20577"/>
        <pc:sldMkLst>
          <pc:docMk/>
          <pc:sldMk cId="2265710066" sldId="309"/>
        </pc:sldMkLst>
        <pc:spChg chg="mod">
          <ac:chgData name="소현C 박" userId="b6ded9f9-1722-4edd-8dba-128b08e80a16" providerId="ADAL" clId="{1062695D-0C09-484E-AA30-F7B4590EA614}" dt="2021-02-04T18:49:45.607" v="4853" actId="20577"/>
          <ac:spMkLst>
            <pc:docMk/>
            <pc:sldMk cId="2265710066" sldId="309"/>
            <ac:spMk id="12" creationId="{FD63C62E-D295-3A49-BE1E-F6E1617FD384}"/>
          </ac:spMkLst>
        </pc:spChg>
        <pc:spChg chg="mod">
          <ac:chgData name="소현C 박" userId="b6ded9f9-1722-4edd-8dba-128b08e80a16" providerId="ADAL" clId="{1062695D-0C09-484E-AA30-F7B4590EA614}" dt="2021-02-06T00:17:10.658" v="5784" actId="20577"/>
          <ac:spMkLst>
            <pc:docMk/>
            <pc:sldMk cId="2265710066" sldId="309"/>
            <ac:spMk id="13" creationId="{5D399D4A-C766-9F42-BE8A-8D37A781D0FF}"/>
          </ac:spMkLst>
        </pc:spChg>
      </pc:sldChg>
      <pc:sldChg chg="addSp delSp modSp mod">
        <pc:chgData name="소현C 박" userId="b6ded9f9-1722-4edd-8dba-128b08e80a16" providerId="ADAL" clId="{1062695D-0C09-484E-AA30-F7B4590EA614}" dt="2021-02-06T00:12:08.775" v="5541" actId="20577"/>
        <pc:sldMkLst>
          <pc:docMk/>
          <pc:sldMk cId="2258732353" sldId="313"/>
        </pc:sldMkLst>
        <pc:spChg chg="mod">
          <ac:chgData name="소현C 박" userId="b6ded9f9-1722-4edd-8dba-128b08e80a16" providerId="ADAL" clId="{1062695D-0C09-484E-AA30-F7B4590EA614}" dt="2021-02-06T00:12:08.775" v="5541" actId="20577"/>
          <ac:spMkLst>
            <pc:docMk/>
            <pc:sldMk cId="2258732353" sldId="313"/>
            <ac:spMk id="2" creationId="{3B739C82-1BED-4F4B-A2DF-C5F803AF6BA5}"/>
          </ac:spMkLst>
        </pc:spChg>
        <pc:spChg chg="mod">
          <ac:chgData name="소현C 박" userId="b6ded9f9-1722-4edd-8dba-128b08e80a16" providerId="ADAL" clId="{1062695D-0C09-484E-AA30-F7B4590EA614}" dt="2021-02-06T00:07:44.743" v="5080" actId="207"/>
          <ac:spMkLst>
            <pc:docMk/>
            <pc:sldMk cId="2258732353" sldId="313"/>
            <ac:spMk id="3" creationId="{7B4C3533-7D85-4221-A7C5-D992C2D927D5}"/>
          </ac:spMkLst>
        </pc:spChg>
        <pc:spChg chg="mod">
          <ac:chgData name="소현C 박" userId="b6ded9f9-1722-4edd-8dba-128b08e80a16" providerId="ADAL" clId="{1062695D-0C09-484E-AA30-F7B4590EA614}" dt="2021-02-04T18:50:13.405" v="4906" actId="1076"/>
          <ac:spMkLst>
            <pc:docMk/>
            <pc:sldMk cId="2258732353" sldId="313"/>
            <ac:spMk id="4" creationId="{49E8CBC3-F593-4E4E-8B15-6B5296DC58FD}"/>
          </ac:spMkLst>
        </pc:spChg>
        <pc:spChg chg="del">
          <ac:chgData name="소현C 박" userId="b6ded9f9-1722-4edd-8dba-128b08e80a16" providerId="ADAL" clId="{1062695D-0C09-484E-AA30-F7B4590EA614}" dt="2021-02-04T18:49:26.278" v="4826" actId="478"/>
          <ac:spMkLst>
            <pc:docMk/>
            <pc:sldMk cId="2258732353" sldId="313"/>
            <ac:spMk id="5" creationId="{0F4C1446-0953-4503-A407-EB0ABA81F7C2}"/>
          </ac:spMkLst>
        </pc:spChg>
        <pc:spChg chg="mod">
          <ac:chgData name="소현C 박" userId="b6ded9f9-1722-4edd-8dba-128b08e80a16" providerId="ADAL" clId="{1062695D-0C09-484E-AA30-F7B4590EA614}" dt="2021-02-06T00:08:04.084" v="5082" actId="207"/>
          <ac:spMkLst>
            <pc:docMk/>
            <pc:sldMk cId="2258732353" sldId="313"/>
            <ac:spMk id="6" creationId="{999DA9AE-4B88-4D3D-A002-79CA9016B162}"/>
          </ac:spMkLst>
        </pc:spChg>
        <pc:spChg chg="del">
          <ac:chgData name="소현C 박" userId="b6ded9f9-1722-4edd-8dba-128b08e80a16" providerId="ADAL" clId="{1062695D-0C09-484E-AA30-F7B4590EA614}" dt="2021-02-04T18:49:28.308" v="4827" actId="478"/>
          <ac:spMkLst>
            <pc:docMk/>
            <pc:sldMk cId="2258732353" sldId="313"/>
            <ac:spMk id="7" creationId="{FF85D738-34ED-410D-8D64-7209CE341E17}"/>
          </ac:spMkLst>
        </pc:spChg>
        <pc:spChg chg="mod">
          <ac:chgData name="소현C 박" userId="b6ded9f9-1722-4edd-8dba-128b08e80a16" providerId="ADAL" clId="{1062695D-0C09-484E-AA30-F7B4590EA614}" dt="2021-02-06T00:11:32.873" v="5533" actId="20577"/>
          <ac:spMkLst>
            <pc:docMk/>
            <pc:sldMk cId="2258732353" sldId="313"/>
            <ac:spMk id="8" creationId="{4F9DD2F1-446A-4828-A571-42F1C231AB12}"/>
          </ac:spMkLst>
        </pc:spChg>
        <pc:spChg chg="mod">
          <ac:chgData name="소현C 박" userId="b6ded9f9-1722-4edd-8dba-128b08e80a16" providerId="ADAL" clId="{1062695D-0C09-484E-AA30-F7B4590EA614}" dt="2021-02-04T18:50:13.405" v="4906" actId="1076"/>
          <ac:spMkLst>
            <pc:docMk/>
            <pc:sldMk cId="2258732353" sldId="313"/>
            <ac:spMk id="9" creationId="{B76C2EBF-9A2D-4C91-9C34-A404A6F71B4D}"/>
          </ac:spMkLst>
        </pc:spChg>
        <pc:spChg chg="mod">
          <ac:chgData name="소현C 박" userId="b6ded9f9-1722-4edd-8dba-128b08e80a16" providerId="ADAL" clId="{1062695D-0C09-484E-AA30-F7B4590EA614}" dt="2021-02-04T18:50:13.405" v="4906" actId="1076"/>
          <ac:spMkLst>
            <pc:docMk/>
            <pc:sldMk cId="2258732353" sldId="313"/>
            <ac:spMk id="10" creationId="{57EC8024-3941-4FCA-84FD-1BD056635314}"/>
          </ac:spMkLst>
        </pc:spChg>
        <pc:spChg chg="add mod">
          <ac:chgData name="소현C 박" userId="b6ded9f9-1722-4edd-8dba-128b08e80a16" providerId="ADAL" clId="{1062695D-0C09-484E-AA30-F7B4590EA614}" dt="2021-02-04T18:49:28.844" v="4828"/>
          <ac:spMkLst>
            <pc:docMk/>
            <pc:sldMk cId="2258732353" sldId="313"/>
            <ac:spMk id="11" creationId="{27D6A28E-79DC-E24F-B956-9E9487920D14}"/>
          </ac:spMkLst>
        </pc:spChg>
        <pc:spChg chg="add mod">
          <ac:chgData name="소현C 박" userId="b6ded9f9-1722-4edd-8dba-128b08e80a16" providerId="ADAL" clId="{1062695D-0C09-484E-AA30-F7B4590EA614}" dt="2021-02-04T18:49:33.878" v="4841" actId="20577"/>
          <ac:spMkLst>
            <pc:docMk/>
            <pc:sldMk cId="2258732353" sldId="313"/>
            <ac:spMk id="12" creationId="{CACD4B34-30C2-0048-AF54-0A6D779562F4}"/>
          </ac:spMkLst>
        </pc:spChg>
      </pc:sldChg>
      <pc:sldChg chg="addSp delSp modSp mod">
        <pc:chgData name="소현C 박" userId="b6ded9f9-1722-4edd-8dba-128b08e80a16" providerId="ADAL" clId="{1062695D-0C09-484E-AA30-F7B4590EA614}" dt="2021-02-06T00:16:48.838" v="5740" actId="14100"/>
        <pc:sldMkLst>
          <pc:docMk/>
          <pc:sldMk cId="1078432411" sldId="319"/>
        </pc:sldMkLst>
        <pc:spChg chg="mod">
          <ac:chgData name="소현C 박" userId="b6ded9f9-1722-4edd-8dba-128b08e80a16" providerId="ADAL" clId="{1062695D-0C09-484E-AA30-F7B4590EA614}" dt="2021-02-06T00:16:19.913" v="5735" actId="207"/>
          <ac:spMkLst>
            <pc:docMk/>
            <pc:sldMk cId="1078432411" sldId="319"/>
            <ac:spMk id="3" creationId="{7B4C3533-7D85-4221-A7C5-D992C2D927D5}"/>
          </ac:spMkLst>
        </pc:spChg>
        <pc:spChg chg="del">
          <ac:chgData name="소현C 박" userId="b6ded9f9-1722-4edd-8dba-128b08e80a16" providerId="ADAL" clId="{1062695D-0C09-484E-AA30-F7B4590EA614}" dt="2021-02-04T18:50:24.940" v="4907" actId="478"/>
          <ac:spMkLst>
            <pc:docMk/>
            <pc:sldMk cId="1078432411" sldId="319"/>
            <ac:spMk id="5" creationId="{0F4C1446-0953-4503-A407-EB0ABA81F7C2}"/>
          </ac:spMkLst>
        </pc:spChg>
        <pc:spChg chg="mod">
          <ac:chgData name="소현C 박" userId="b6ded9f9-1722-4edd-8dba-128b08e80a16" providerId="ADAL" clId="{1062695D-0C09-484E-AA30-F7B4590EA614}" dt="2021-02-06T00:14:09.061" v="5628" actId="1036"/>
          <ac:spMkLst>
            <pc:docMk/>
            <pc:sldMk cId="1078432411" sldId="319"/>
            <ac:spMk id="6" creationId="{10FFD73F-E6C7-4B1A-970F-C2F8991106CB}"/>
          </ac:spMkLst>
        </pc:spChg>
        <pc:spChg chg="del">
          <ac:chgData name="소현C 박" userId="b6ded9f9-1722-4edd-8dba-128b08e80a16" providerId="ADAL" clId="{1062695D-0C09-484E-AA30-F7B4590EA614}" dt="2021-02-04T18:50:26.189" v="4908" actId="478"/>
          <ac:spMkLst>
            <pc:docMk/>
            <pc:sldMk cId="1078432411" sldId="319"/>
            <ac:spMk id="7" creationId="{FF85D738-34ED-410D-8D64-7209CE341E17}"/>
          </ac:spMkLst>
        </pc:spChg>
        <pc:spChg chg="mod">
          <ac:chgData name="소현C 박" userId="b6ded9f9-1722-4edd-8dba-128b08e80a16" providerId="ADAL" clId="{1062695D-0C09-484E-AA30-F7B4590EA614}" dt="2021-02-06T00:16:48.218" v="5739" actId="14100"/>
          <ac:spMkLst>
            <pc:docMk/>
            <pc:sldMk cId="1078432411" sldId="319"/>
            <ac:spMk id="8" creationId="{D0CA20BE-96A4-4224-A0BD-3F9DE5151189}"/>
          </ac:spMkLst>
        </pc:spChg>
        <pc:spChg chg="add mod">
          <ac:chgData name="소현C 박" userId="b6ded9f9-1722-4edd-8dba-128b08e80a16" providerId="ADAL" clId="{1062695D-0C09-484E-AA30-F7B4590EA614}" dt="2021-02-06T00:16:48.838" v="5740" actId="14100"/>
          <ac:spMkLst>
            <pc:docMk/>
            <pc:sldMk cId="1078432411" sldId="319"/>
            <ac:spMk id="14" creationId="{6F598634-F0F7-D24F-8964-A758F8E514CF}"/>
          </ac:spMkLst>
        </pc:spChg>
        <pc:spChg chg="add mod">
          <ac:chgData name="소현C 박" userId="b6ded9f9-1722-4edd-8dba-128b08e80a16" providerId="ADAL" clId="{1062695D-0C09-484E-AA30-F7B4590EA614}" dt="2021-02-04T18:50:29.400" v="4921" actId="20577"/>
          <ac:spMkLst>
            <pc:docMk/>
            <pc:sldMk cId="1078432411" sldId="319"/>
            <ac:spMk id="15" creationId="{CBC6540D-EA44-0840-8820-5CD1C2D6FD73}"/>
          </ac:spMkLst>
        </pc:spChg>
        <pc:picChg chg="mod">
          <ac:chgData name="소현C 박" userId="b6ded9f9-1722-4edd-8dba-128b08e80a16" providerId="ADAL" clId="{1062695D-0C09-484E-AA30-F7B4590EA614}" dt="2021-02-06T00:15:16.913" v="5724" actId="1076"/>
          <ac:picMkLst>
            <pc:docMk/>
            <pc:sldMk cId="1078432411" sldId="319"/>
            <ac:picMk id="2" creationId="{C445DD5B-0D4B-498A-9446-EE9DE0DBAD20}"/>
          </ac:picMkLst>
        </pc:picChg>
        <pc:picChg chg="mod">
          <ac:chgData name="소현C 박" userId="b6ded9f9-1722-4edd-8dba-128b08e80a16" providerId="ADAL" clId="{1062695D-0C09-484E-AA30-F7B4590EA614}" dt="2021-02-06T00:16:02.417" v="5733" actId="1076"/>
          <ac:picMkLst>
            <pc:docMk/>
            <pc:sldMk cId="1078432411" sldId="319"/>
            <ac:picMk id="4" creationId="{925A8B75-300C-4E21-BF3E-364578EE64C1}"/>
          </ac:picMkLst>
        </pc:picChg>
        <pc:picChg chg="mod">
          <ac:chgData name="소현C 박" userId="b6ded9f9-1722-4edd-8dba-128b08e80a16" providerId="ADAL" clId="{1062695D-0C09-484E-AA30-F7B4590EA614}" dt="2021-02-06T00:15:20.792" v="5725" actId="1076"/>
          <ac:picMkLst>
            <pc:docMk/>
            <pc:sldMk cId="1078432411" sldId="319"/>
            <ac:picMk id="9" creationId="{0F84C1C0-2899-4C94-81A1-D733046E0586}"/>
          </ac:picMkLst>
        </pc:picChg>
        <pc:picChg chg="mod">
          <ac:chgData name="소현C 박" userId="b6ded9f9-1722-4edd-8dba-128b08e80a16" providerId="ADAL" clId="{1062695D-0C09-484E-AA30-F7B4590EA614}" dt="2021-02-06T00:15:43.100" v="5730" actId="1076"/>
          <ac:picMkLst>
            <pc:docMk/>
            <pc:sldMk cId="1078432411" sldId="319"/>
            <ac:picMk id="11" creationId="{89817AD5-3687-4600-994B-2CD5980D2A14}"/>
          </ac:picMkLst>
        </pc:picChg>
        <pc:picChg chg="mod">
          <ac:chgData name="소현C 박" userId="b6ded9f9-1722-4edd-8dba-128b08e80a16" providerId="ADAL" clId="{1062695D-0C09-484E-AA30-F7B4590EA614}" dt="2021-02-06T00:15:40.848" v="5729" actId="1076"/>
          <ac:picMkLst>
            <pc:docMk/>
            <pc:sldMk cId="1078432411" sldId="319"/>
            <ac:picMk id="12" creationId="{3CFDA04A-961E-4FA4-BCE8-124183075163}"/>
          </ac:picMkLst>
        </pc:picChg>
      </pc:sldChg>
      <pc:sldChg chg="addSp delSp modSp mod">
        <pc:chgData name="소현C 박" userId="b6ded9f9-1722-4edd-8dba-128b08e80a16" providerId="ADAL" clId="{1062695D-0C09-484E-AA30-F7B4590EA614}" dt="2021-02-04T16:15:00.423" v="289" actId="20577"/>
        <pc:sldMkLst>
          <pc:docMk/>
          <pc:sldMk cId="2852061777" sldId="346"/>
        </pc:sldMkLst>
        <pc:spChg chg="add mod">
          <ac:chgData name="소현C 박" userId="b6ded9f9-1722-4edd-8dba-128b08e80a16" providerId="ADAL" clId="{1062695D-0C09-484E-AA30-F7B4590EA614}" dt="2021-02-04T16:14:58.780" v="282"/>
          <ac:spMkLst>
            <pc:docMk/>
            <pc:sldMk cId="2852061777" sldId="346"/>
            <ac:spMk id="9" creationId="{6F8D8846-DC06-5E47-AE70-CB1BCBC85DDB}"/>
          </ac:spMkLst>
        </pc:spChg>
        <pc:spChg chg="del mod">
          <ac:chgData name="소현C 박" userId="b6ded9f9-1722-4edd-8dba-128b08e80a16" providerId="ADAL" clId="{1062695D-0C09-484E-AA30-F7B4590EA614}" dt="2021-02-04T16:14:56.941" v="280" actId="478"/>
          <ac:spMkLst>
            <pc:docMk/>
            <pc:sldMk cId="2852061777" sldId="346"/>
            <ac:spMk id="10" creationId="{603CE4A7-3201-294A-9D29-8D9732BF9582}"/>
          </ac:spMkLst>
        </pc:spChg>
        <pc:spChg chg="del">
          <ac:chgData name="소현C 박" userId="b6ded9f9-1722-4edd-8dba-128b08e80a16" providerId="ADAL" clId="{1062695D-0C09-484E-AA30-F7B4590EA614}" dt="2021-02-04T16:14:58.130" v="281" actId="478"/>
          <ac:spMkLst>
            <pc:docMk/>
            <pc:sldMk cId="2852061777" sldId="346"/>
            <ac:spMk id="11" creationId="{CC10AF4C-754D-254B-B22C-70BBA017237F}"/>
          </ac:spMkLst>
        </pc:spChg>
        <pc:spChg chg="add mod">
          <ac:chgData name="소현C 박" userId="b6ded9f9-1722-4edd-8dba-128b08e80a16" providerId="ADAL" clId="{1062695D-0C09-484E-AA30-F7B4590EA614}" dt="2021-02-04T16:15:00.423" v="289" actId="20577"/>
          <ac:spMkLst>
            <pc:docMk/>
            <pc:sldMk cId="2852061777" sldId="346"/>
            <ac:spMk id="12" creationId="{124CA261-EAA8-0240-8787-F92358825484}"/>
          </ac:spMkLst>
        </pc:spChg>
        <pc:spChg chg="mod">
          <ac:chgData name="소현C 박" userId="b6ded9f9-1722-4edd-8dba-128b08e80a16" providerId="ADAL" clId="{1062695D-0C09-484E-AA30-F7B4590EA614}" dt="2021-02-04T16:11:27.135" v="100" actId="207"/>
          <ac:spMkLst>
            <pc:docMk/>
            <pc:sldMk cId="2852061777" sldId="346"/>
            <ac:spMk id="14" creationId="{52336AFE-B77F-4B2D-A1D1-F6BA2620B363}"/>
          </ac:spMkLst>
        </pc:spChg>
      </pc:sldChg>
      <pc:sldChg chg="addSp delSp modSp mod">
        <pc:chgData name="소현C 박" userId="b6ded9f9-1722-4edd-8dba-128b08e80a16" providerId="ADAL" clId="{1062695D-0C09-484E-AA30-F7B4590EA614}" dt="2021-02-06T00:23:25.866" v="5803" actId="1076"/>
        <pc:sldMkLst>
          <pc:docMk/>
          <pc:sldMk cId="2012690515" sldId="358"/>
        </pc:sldMkLst>
        <pc:spChg chg="mod">
          <ac:chgData name="소현C 박" userId="b6ded9f9-1722-4edd-8dba-128b08e80a16" providerId="ADAL" clId="{1062695D-0C09-484E-AA30-F7B4590EA614}" dt="2021-02-06T00:23:22.009" v="5802" actId="1076"/>
          <ac:spMkLst>
            <pc:docMk/>
            <pc:sldMk cId="2012690515" sldId="358"/>
            <ac:spMk id="2" creationId="{C36D4F49-2942-4DDB-B1D9-1C7E355A8881}"/>
          </ac:spMkLst>
        </pc:spChg>
        <pc:spChg chg="del">
          <ac:chgData name="소현C 박" userId="b6ded9f9-1722-4edd-8dba-128b08e80a16" providerId="ADAL" clId="{1062695D-0C09-484E-AA30-F7B4590EA614}" dt="2021-02-04T16:20:02.127" v="527" actId="478"/>
          <ac:spMkLst>
            <pc:docMk/>
            <pc:sldMk cId="2012690515" sldId="358"/>
            <ac:spMk id="5" creationId="{33A70525-620A-4A13-9DB4-8B93BE298DDF}"/>
          </ac:spMkLst>
        </pc:spChg>
        <pc:spChg chg="del">
          <ac:chgData name="소현C 박" userId="b6ded9f9-1722-4edd-8dba-128b08e80a16" providerId="ADAL" clId="{1062695D-0C09-484E-AA30-F7B4590EA614}" dt="2021-02-04T16:20:03.701" v="528" actId="478"/>
          <ac:spMkLst>
            <pc:docMk/>
            <pc:sldMk cId="2012690515" sldId="358"/>
            <ac:spMk id="7" creationId="{08D296C9-E793-41C2-8924-561C96C2DDF3}"/>
          </ac:spMkLst>
        </pc:spChg>
        <pc:spChg chg="add mod">
          <ac:chgData name="소현C 박" userId="b6ded9f9-1722-4edd-8dba-128b08e80a16" providerId="ADAL" clId="{1062695D-0C09-484E-AA30-F7B4590EA614}" dt="2021-02-04T16:20:04.207" v="529"/>
          <ac:spMkLst>
            <pc:docMk/>
            <pc:sldMk cId="2012690515" sldId="358"/>
            <ac:spMk id="12" creationId="{B4D7C5CC-373A-204F-B2A2-8A6D67866E48}"/>
          </ac:spMkLst>
        </pc:spChg>
        <pc:spChg chg="add mod">
          <ac:chgData name="소현C 박" userId="b6ded9f9-1722-4edd-8dba-128b08e80a16" providerId="ADAL" clId="{1062695D-0C09-484E-AA30-F7B4590EA614}" dt="2021-02-04T16:20:14.968" v="584" actId="20577"/>
          <ac:spMkLst>
            <pc:docMk/>
            <pc:sldMk cId="2012690515" sldId="358"/>
            <ac:spMk id="13" creationId="{3F78F06F-E995-2640-BCCE-1675F275A9F3}"/>
          </ac:spMkLst>
        </pc:spChg>
        <pc:spChg chg="mod">
          <ac:chgData name="소현C 박" userId="b6ded9f9-1722-4edd-8dba-128b08e80a16" providerId="ADAL" clId="{1062695D-0C09-484E-AA30-F7B4590EA614}" dt="2021-02-06T00:23:11.808" v="5800" actId="1076"/>
          <ac:spMkLst>
            <pc:docMk/>
            <pc:sldMk cId="2012690515" sldId="358"/>
            <ac:spMk id="39" creationId="{4059B652-C47D-4BA1-9C1A-EC8BCF201D6D}"/>
          </ac:spMkLst>
        </pc:spChg>
        <pc:spChg chg="mod">
          <ac:chgData name="소현C 박" userId="b6ded9f9-1722-4edd-8dba-128b08e80a16" providerId="ADAL" clId="{1062695D-0C09-484E-AA30-F7B4590EA614}" dt="2021-02-06T00:23:15.948" v="5801" actId="1076"/>
          <ac:spMkLst>
            <pc:docMk/>
            <pc:sldMk cId="2012690515" sldId="358"/>
            <ac:spMk id="47" creationId="{D26A43C7-38BB-4C0D-8017-B6593D65995F}"/>
          </ac:spMkLst>
        </pc:spChg>
        <pc:spChg chg="mod">
          <ac:chgData name="소현C 박" userId="b6ded9f9-1722-4edd-8dba-128b08e80a16" providerId="ADAL" clId="{1062695D-0C09-484E-AA30-F7B4590EA614}" dt="2021-02-06T00:23:25.866" v="5803" actId="1076"/>
          <ac:spMkLst>
            <pc:docMk/>
            <pc:sldMk cId="2012690515" sldId="358"/>
            <ac:spMk id="48" creationId="{DF5933C8-FE0A-4CF2-8FFE-0C74C91231FD}"/>
          </ac:spMkLst>
        </pc:spChg>
        <pc:picChg chg="mod">
          <ac:chgData name="소현C 박" userId="b6ded9f9-1722-4edd-8dba-128b08e80a16" providerId="ADAL" clId="{1062695D-0C09-484E-AA30-F7B4590EA614}" dt="2021-02-06T00:23:03.656" v="5799" actId="1076"/>
          <ac:picMkLst>
            <pc:docMk/>
            <pc:sldMk cId="2012690515" sldId="358"/>
            <ac:picMk id="36" creationId="{00000000-0000-0000-0000-000000000000}"/>
          </ac:picMkLst>
        </pc:picChg>
        <pc:picChg chg="mod">
          <ac:chgData name="소현C 박" userId="b6ded9f9-1722-4edd-8dba-128b08e80a16" providerId="ADAL" clId="{1062695D-0C09-484E-AA30-F7B4590EA614}" dt="2021-02-06T00:22:12.916" v="5793" actId="1076"/>
          <ac:picMkLst>
            <pc:docMk/>
            <pc:sldMk cId="2012690515" sldId="358"/>
            <ac:picMk id="37" creationId="{44223AB7-4700-4244-AFA5-A5D7C14846E2}"/>
          </ac:picMkLst>
        </pc:picChg>
        <pc:picChg chg="mod">
          <ac:chgData name="소현C 박" userId="b6ded9f9-1722-4edd-8dba-128b08e80a16" providerId="ADAL" clId="{1062695D-0C09-484E-AA30-F7B4590EA614}" dt="2021-02-06T00:22:49.496" v="5798" actId="14100"/>
          <ac:picMkLst>
            <pc:docMk/>
            <pc:sldMk cId="2012690515" sldId="358"/>
            <ac:picMk id="38" creationId="{7949614C-0ACD-422A-93AE-1E0F9751043C}"/>
          </ac:picMkLst>
        </pc:picChg>
      </pc:sldChg>
      <pc:sldChg chg="delSp modSp mod">
        <pc:chgData name="소현C 박" userId="b6ded9f9-1722-4edd-8dba-128b08e80a16" providerId="ADAL" clId="{1062695D-0C09-484E-AA30-F7B4590EA614}" dt="2021-02-04T16:26:12.445" v="888" actId="1076"/>
        <pc:sldMkLst>
          <pc:docMk/>
          <pc:sldMk cId="869616408" sldId="359"/>
        </pc:sldMkLst>
        <pc:spChg chg="del mod">
          <ac:chgData name="소현C 박" userId="b6ded9f9-1722-4edd-8dba-128b08e80a16" providerId="ADAL" clId="{1062695D-0C09-484E-AA30-F7B4590EA614}" dt="2021-02-04T16:24:55.206" v="829" actId="478"/>
          <ac:spMkLst>
            <pc:docMk/>
            <pc:sldMk cId="869616408" sldId="359"/>
            <ac:spMk id="7" creationId="{57F3DBBA-64A3-9B4B-90A5-815235EA0351}"/>
          </ac:spMkLst>
        </pc:spChg>
        <pc:spChg chg="mod">
          <ac:chgData name="소현C 박" userId="b6ded9f9-1722-4edd-8dba-128b08e80a16" providerId="ADAL" clId="{1062695D-0C09-484E-AA30-F7B4590EA614}" dt="2021-02-04T16:24:36.412" v="772" actId="20577"/>
          <ac:spMkLst>
            <pc:docMk/>
            <pc:sldMk cId="869616408" sldId="359"/>
            <ac:spMk id="14" creationId="{88192503-3023-7D40-8488-32E33EA3AF3A}"/>
          </ac:spMkLst>
        </pc:spChg>
        <pc:spChg chg="mod">
          <ac:chgData name="소현C 박" userId="b6ded9f9-1722-4edd-8dba-128b08e80a16" providerId="ADAL" clId="{1062695D-0C09-484E-AA30-F7B4590EA614}" dt="2021-02-04T16:26:12.445" v="888" actId="1076"/>
          <ac:spMkLst>
            <pc:docMk/>
            <pc:sldMk cId="869616408" sldId="359"/>
            <ac:spMk id="15" creationId="{57F3DBBA-64A3-9B4B-90A5-815235EA0351}"/>
          </ac:spMkLst>
        </pc:spChg>
      </pc:sldChg>
      <pc:sldChg chg="addSp delSp modSp mod">
        <pc:chgData name="소현C 박" userId="b6ded9f9-1722-4edd-8dba-128b08e80a16" providerId="ADAL" clId="{1062695D-0C09-484E-AA30-F7B4590EA614}" dt="2021-02-04T18:00:48.416" v="4742" actId="20577"/>
        <pc:sldMkLst>
          <pc:docMk/>
          <pc:sldMk cId="3875808581" sldId="362"/>
        </pc:sldMkLst>
        <pc:spChg chg="add del mod">
          <ac:chgData name="소현C 박" userId="b6ded9f9-1722-4edd-8dba-128b08e80a16" providerId="ADAL" clId="{1062695D-0C09-484E-AA30-F7B4590EA614}" dt="2021-02-04T16:17:11.183" v="442" actId="478"/>
          <ac:spMkLst>
            <pc:docMk/>
            <pc:sldMk cId="3875808581" sldId="362"/>
            <ac:spMk id="3" creationId="{4351F04F-B408-D84F-AC87-28EC2C8B8DFB}"/>
          </ac:spMkLst>
        </pc:spChg>
        <pc:spChg chg="mod">
          <ac:chgData name="소현C 박" userId="b6ded9f9-1722-4edd-8dba-128b08e80a16" providerId="ADAL" clId="{1062695D-0C09-484E-AA30-F7B4590EA614}" dt="2021-02-04T18:00:48.416" v="4742" actId="20577"/>
          <ac:spMkLst>
            <pc:docMk/>
            <pc:sldMk cId="3875808581" sldId="362"/>
            <ac:spMk id="12" creationId="{7A59494A-1C8B-CD48-BE47-59D1F1BA50C9}"/>
          </ac:spMkLst>
        </pc:spChg>
        <pc:spChg chg="add del mod">
          <ac:chgData name="소현C 박" userId="b6ded9f9-1722-4edd-8dba-128b08e80a16" providerId="ADAL" clId="{1062695D-0C09-484E-AA30-F7B4590EA614}" dt="2021-02-04T16:28:16.690" v="995" actId="1076"/>
          <ac:spMkLst>
            <pc:docMk/>
            <pc:sldMk cId="3875808581" sldId="362"/>
            <ac:spMk id="13" creationId="{B3203DCC-5CA4-9948-93F9-5E484A48DE0A}"/>
          </ac:spMkLst>
        </pc:spChg>
      </pc:sldChg>
      <pc:sldChg chg="addSp delSp modSp mod modAnim">
        <pc:chgData name="소현C 박" userId="b6ded9f9-1722-4edd-8dba-128b08e80a16" providerId="ADAL" clId="{1062695D-0C09-484E-AA30-F7B4590EA614}" dt="2021-02-06T14:07:06.878" v="5981" actId="14100"/>
        <pc:sldMkLst>
          <pc:docMk/>
          <pc:sldMk cId="270304466" sldId="363"/>
        </pc:sldMkLst>
        <pc:spChg chg="add del mod">
          <ac:chgData name="소현C 박" userId="b6ded9f9-1722-4edd-8dba-128b08e80a16" providerId="ADAL" clId="{1062695D-0C09-484E-AA30-F7B4590EA614}" dt="2021-02-06T14:05:49.950" v="5890" actId="478"/>
          <ac:spMkLst>
            <pc:docMk/>
            <pc:sldMk cId="270304466" sldId="363"/>
            <ac:spMk id="2" creationId="{2D061299-39DF-6A4F-9723-7AC52D587C9F}"/>
          </ac:spMkLst>
        </pc:spChg>
        <pc:spChg chg="add del mod">
          <ac:chgData name="소현C 박" userId="b6ded9f9-1722-4edd-8dba-128b08e80a16" providerId="ADAL" clId="{1062695D-0C09-484E-AA30-F7B4590EA614}" dt="2021-02-04T16:37:53.750" v="1270" actId="478"/>
          <ac:spMkLst>
            <pc:docMk/>
            <pc:sldMk cId="270304466" sldId="363"/>
            <ac:spMk id="4" creationId="{4516E911-B575-2945-BE91-77E29B3AFFD7}"/>
          </ac:spMkLst>
        </pc:spChg>
        <pc:spChg chg="add mod">
          <ac:chgData name="소현C 박" userId="b6ded9f9-1722-4edd-8dba-128b08e80a16" providerId="ADAL" clId="{1062695D-0C09-484E-AA30-F7B4590EA614}" dt="2021-02-06T14:04:35.943" v="5841" actId="1076"/>
          <ac:spMkLst>
            <pc:docMk/>
            <pc:sldMk cId="270304466" sldId="363"/>
            <ac:spMk id="4" creationId="{53889F9E-8EFB-C740-A705-8B16639E9149}"/>
          </ac:spMkLst>
        </pc:spChg>
        <pc:spChg chg="add mod">
          <ac:chgData name="소현C 박" userId="b6ded9f9-1722-4edd-8dba-128b08e80a16" providerId="ADAL" clId="{1062695D-0C09-484E-AA30-F7B4590EA614}" dt="2021-02-04T16:19:55.584" v="526"/>
          <ac:spMkLst>
            <pc:docMk/>
            <pc:sldMk cId="270304466" sldId="363"/>
            <ac:spMk id="6" creationId="{950276BF-2116-114B-A7FB-F2AB192DE2E2}"/>
          </ac:spMkLst>
        </pc:spChg>
        <pc:spChg chg="add mod">
          <ac:chgData name="소현C 박" userId="b6ded9f9-1722-4edd-8dba-128b08e80a16" providerId="ADAL" clId="{1062695D-0C09-484E-AA30-F7B4590EA614}" dt="2021-02-04T16:39:28.115" v="1303" actId="20577"/>
          <ac:spMkLst>
            <pc:docMk/>
            <pc:sldMk cId="270304466" sldId="363"/>
            <ac:spMk id="7" creationId="{C648A354-9717-5D47-8154-5D00D44995DC}"/>
          </ac:spMkLst>
        </pc:spChg>
        <pc:spChg chg="add del mod">
          <ac:chgData name="소현C 박" userId="b6ded9f9-1722-4edd-8dba-128b08e80a16" providerId="ADAL" clId="{1062695D-0C09-484E-AA30-F7B4590EA614}" dt="2021-02-04T16:37:35.856" v="1269" actId="478"/>
          <ac:spMkLst>
            <pc:docMk/>
            <pc:sldMk cId="270304466" sldId="363"/>
            <ac:spMk id="9" creationId="{EB65E70A-F6F2-2244-BB44-7DB3337F4181}"/>
          </ac:spMkLst>
        </pc:spChg>
        <pc:spChg chg="del">
          <ac:chgData name="소현C 박" userId="b6ded9f9-1722-4edd-8dba-128b08e80a16" providerId="ADAL" clId="{1062695D-0C09-484E-AA30-F7B4590EA614}" dt="2021-02-04T16:19:51.857" v="524" actId="478"/>
          <ac:spMkLst>
            <pc:docMk/>
            <pc:sldMk cId="270304466" sldId="363"/>
            <ac:spMk id="12" creationId="{8F3208CC-E971-6141-BF94-EC5288C11B82}"/>
          </ac:spMkLst>
        </pc:spChg>
        <pc:spChg chg="del">
          <ac:chgData name="소현C 박" userId="b6ded9f9-1722-4edd-8dba-128b08e80a16" providerId="ADAL" clId="{1062695D-0C09-484E-AA30-F7B4590EA614}" dt="2021-02-04T16:19:50.723" v="523" actId="478"/>
          <ac:spMkLst>
            <pc:docMk/>
            <pc:sldMk cId="270304466" sldId="363"/>
            <ac:spMk id="14" creationId="{572EA88A-9951-AA4D-9C64-BF3BA6348EC7}"/>
          </ac:spMkLst>
        </pc:spChg>
        <pc:spChg chg="del">
          <ac:chgData name="소현C 박" userId="b6ded9f9-1722-4edd-8dba-128b08e80a16" providerId="ADAL" clId="{1062695D-0C09-484E-AA30-F7B4590EA614}" dt="2021-02-04T16:19:53.529" v="525" actId="478"/>
          <ac:spMkLst>
            <pc:docMk/>
            <pc:sldMk cId="270304466" sldId="363"/>
            <ac:spMk id="15" creationId="{9B4F8A4F-FFF1-E44A-BCF9-3A6B00616188}"/>
          </ac:spMkLst>
        </pc:spChg>
        <pc:graphicFrameChg chg="del modGraphic">
          <ac:chgData name="소현C 박" userId="b6ded9f9-1722-4edd-8dba-128b08e80a16" providerId="ADAL" clId="{1062695D-0C09-484E-AA30-F7B4590EA614}" dt="2021-02-04T16:37:25.052" v="1267" actId="478"/>
          <ac:graphicFrameMkLst>
            <pc:docMk/>
            <pc:sldMk cId="270304466" sldId="363"/>
            <ac:graphicFrameMk id="8" creationId="{B3B86598-7119-9943-BD52-CD3BB0DA0BD3}"/>
          </ac:graphicFrameMkLst>
        </pc:graphicFrameChg>
        <pc:graphicFrameChg chg="add del mod">
          <ac:chgData name="소현C 박" userId="b6ded9f9-1722-4edd-8dba-128b08e80a16" providerId="ADAL" clId="{1062695D-0C09-484E-AA30-F7B4590EA614}" dt="2021-02-04T16:39:10.053" v="1273" actId="478"/>
          <ac:graphicFrameMkLst>
            <pc:docMk/>
            <pc:sldMk cId="270304466" sldId="363"/>
            <ac:graphicFrameMk id="13" creationId="{9EF45458-1054-954F-94AF-3B79E5B5BD19}"/>
          </ac:graphicFrameMkLst>
        </pc:graphicFrameChg>
        <pc:picChg chg="add mod">
          <ac:chgData name="소현C 박" userId="b6ded9f9-1722-4edd-8dba-128b08e80a16" providerId="ADAL" clId="{1062695D-0C09-484E-AA30-F7B4590EA614}" dt="2021-02-06T14:07:06.878" v="5981" actId="14100"/>
          <ac:picMkLst>
            <pc:docMk/>
            <pc:sldMk cId="270304466" sldId="363"/>
            <ac:picMk id="3" creationId="{19F45C49-987D-034D-936B-4CC1E6C5D600}"/>
          </ac:picMkLst>
        </pc:picChg>
      </pc:sldChg>
      <pc:sldChg chg="del">
        <pc:chgData name="소현C 박" userId="b6ded9f9-1722-4edd-8dba-128b08e80a16" providerId="ADAL" clId="{1062695D-0C09-484E-AA30-F7B4590EA614}" dt="2021-02-04T17:09:33.188" v="2873" actId="2696"/>
        <pc:sldMkLst>
          <pc:docMk/>
          <pc:sldMk cId="270304466" sldId="364"/>
        </pc:sldMkLst>
      </pc:sldChg>
      <pc:sldChg chg="del">
        <pc:chgData name="소현C 박" userId="b6ded9f9-1722-4edd-8dba-128b08e80a16" providerId="ADAL" clId="{1062695D-0C09-484E-AA30-F7B4590EA614}" dt="2021-02-04T17:09:38.295" v="2874" actId="2696"/>
        <pc:sldMkLst>
          <pc:docMk/>
          <pc:sldMk cId="270304466" sldId="365"/>
        </pc:sldMkLst>
      </pc:sldChg>
      <pc:sldChg chg="del">
        <pc:chgData name="소현C 박" userId="b6ded9f9-1722-4edd-8dba-128b08e80a16" providerId="ADAL" clId="{1062695D-0C09-484E-AA30-F7B4590EA614}" dt="2021-02-06T14:40:10.802" v="6077" actId="2696"/>
        <pc:sldMkLst>
          <pc:docMk/>
          <pc:sldMk cId="3438314448" sldId="366"/>
        </pc:sldMkLst>
      </pc:sldChg>
      <pc:sldChg chg="modSp mod">
        <pc:chgData name="소현C 박" userId="b6ded9f9-1722-4edd-8dba-128b08e80a16" providerId="ADAL" clId="{1062695D-0C09-484E-AA30-F7B4590EA614}" dt="2021-02-06T00:26:46.224" v="5804" actId="207"/>
        <pc:sldMkLst>
          <pc:docMk/>
          <pc:sldMk cId="3941364795" sldId="369"/>
        </pc:sldMkLst>
        <pc:spChg chg="mod">
          <ac:chgData name="소현C 박" userId="b6ded9f9-1722-4edd-8dba-128b08e80a16" providerId="ADAL" clId="{1062695D-0C09-484E-AA30-F7B4590EA614}" dt="2021-02-06T00:26:46.224" v="5804" actId="207"/>
          <ac:spMkLst>
            <pc:docMk/>
            <pc:sldMk cId="3941364795" sldId="369"/>
            <ac:spMk id="3" creationId="{A56A95F5-0F1C-4483-95DE-8DA351FB17E5}"/>
          </ac:spMkLst>
        </pc:spChg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3889641307" sldId="370"/>
        </pc:sldMkLst>
      </pc:sldChg>
      <pc:sldChg chg="addSp modSp mod">
        <pc:chgData name="소현C 박" userId="b6ded9f9-1722-4edd-8dba-128b08e80a16" providerId="ADAL" clId="{1062695D-0C09-484E-AA30-F7B4590EA614}" dt="2021-02-04T16:29:59.430" v="1123" actId="20577"/>
        <pc:sldMkLst>
          <pc:docMk/>
          <pc:sldMk cId="3884369491" sldId="371"/>
        </pc:sldMkLst>
        <pc:spChg chg="add mod">
          <ac:chgData name="소현C 박" userId="b6ded9f9-1722-4edd-8dba-128b08e80a16" providerId="ADAL" clId="{1062695D-0C09-484E-AA30-F7B4590EA614}" dt="2021-02-04T16:29:59.430" v="1123" actId="20577"/>
          <ac:spMkLst>
            <pc:docMk/>
            <pc:sldMk cId="3884369491" sldId="371"/>
            <ac:spMk id="5" creationId="{C6B78754-0BBD-D44C-91D6-08F655252136}"/>
          </ac:spMkLst>
        </pc:spChg>
        <pc:spChg chg="mod">
          <ac:chgData name="소현C 박" userId="b6ded9f9-1722-4edd-8dba-128b08e80a16" providerId="ADAL" clId="{1062695D-0C09-484E-AA30-F7B4590EA614}" dt="2021-02-04T16:29:27.818" v="1006" actId="1076"/>
          <ac:spMkLst>
            <pc:docMk/>
            <pc:sldMk cId="3884369491" sldId="371"/>
            <ac:spMk id="12" creationId="{FD63C62E-D295-3A49-BE1E-F6E1617FD384}"/>
          </ac:spMkLst>
        </pc:spChg>
      </pc:sldChg>
      <pc:sldChg chg="delSp modSp mod delAnim">
        <pc:chgData name="소현C 박" userId="b6ded9f9-1722-4edd-8dba-128b08e80a16" providerId="ADAL" clId="{1062695D-0C09-484E-AA30-F7B4590EA614}" dt="2021-02-06T00:21:01.046" v="5791" actId="1076"/>
        <pc:sldMkLst>
          <pc:docMk/>
          <pc:sldMk cId="2068839552" sldId="372"/>
        </pc:sldMkLst>
        <pc:picChg chg="mod">
          <ac:chgData name="소현C 박" userId="b6ded9f9-1722-4edd-8dba-128b08e80a16" providerId="ADAL" clId="{1062695D-0C09-484E-AA30-F7B4590EA614}" dt="2021-02-06T00:21:01.046" v="5791" actId="1076"/>
          <ac:picMkLst>
            <pc:docMk/>
            <pc:sldMk cId="2068839552" sldId="372"/>
            <ac:picMk id="3" creationId="{45543748-BBFF-354C-9193-EF3085CF8B54}"/>
          </ac:picMkLst>
        </pc:picChg>
        <pc:picChg chg="del">
          <ac:chgData name="소현C 박" userId="b6ded9f9-1722-4edd-8dba-128b08e80a16" providerId="ADAL" clId="{1062695D-0C09-484E-AA30-F7B4590EA614}" dt="2021-02-06T00:20:56.884" v="5789" actId="478"/>
          <ac:picMkLst>
            <pc:docMk/>
            <pc:sldMk cId="2068839552" sldId="372"/>
            <ac:picMk id="4" creationId="{5DBD7D13-C20C-4842-8799-3F48447B01E0}"/>
          </ac:picMkLst>
        </pc:picChg>
      </pc:sldChg>
      <pc:sldChg chg="add del">
        <pc:chgData name="소현C 박" userId="b6ded9f9-1722-4edd-8dba-128b08e80a16" providerId="ADAL" clId="{1062695D-0C09-484E-AA30-F7B4590EA614}" dt="2021-02-04T17:09:09.913" v="2872" actId="2696"/>
        <pc:sldMkLst>
          <pc:docMk/>
          <pc:sldMk cId="2597043350" sldId="373"/>
        </pc:sldMkLst>
      </pc:sldChg>
      <pc:sldChg chg="modSp add del mod">
        <pc:chgData name="소현C 박" userId="b6ded9f9-1722-4edd-8dba-128b08e80a16" providerId="ADAL" clId="{1062695D-0C09-484E-AA30-F7B4590EA614}" dt="2021-02-06T14:19:28.352" v="6075" actId="2696"/>
        <pc:sldMkLst>
          <pc:docMk/>
          <pc:sldMk cId="79642350" sldId="374"/>
        </pc:sldMkLst>
        <pc:spChg chg="mod">
          <ac:chgData name="소현C 박" userId="b6ded9f9-1722-4edd-8dba-128b08e80a16" providerId="ADAL" clId="{1062695D-0C09-484E-AA30-F7B4590EA614}" dt="2021-02-04T16:42:58.952" v="1540" actId="20577"/>
          <ac:spMkLst>
            <pc:docMk/>
            <pc:sldMk cId="79642350" sldId="374"/>
            <ac:spMk id="2" creationId="{2D061299-39DF-6A4F-9723-7AC52D587C9F}"/>
          </ac:spMkLst>
        </pc:spChg>
        <pc:spChg chg="mod">
          <ac:chgData name="소현C 박" userId="b6ded9f9-1722-4edd-8dba-128b08e80a16" providerId="ADAL" clId="{1062695D-0C09-484E-AA30-F7B4590EA614}" dt="2021-02-04T16:42:10.685" v="1484" actId="20577"/>
          <ac:spMkLst>
            <pc:docMk/>
            <pc:sldMk cId="79642350" sldId="374"/>
            <ac:spMk id="7" creationId="{C648A354-9717-5D47-8154-5D00D44995DC}"/>
          </ac:spMkLst>
        </pc:spChg>
      </pc:sldChg>
      <pc:sldChg chg="addSp delSp modSp add mod">
        <pc:chgData name="소현C 박" userId="b6ded9f9-1722-4edd-8dba-128b08e80a16" providerId="ADAL" clId="{1062695D-0C09-484E-AA30-F7B4590EA614}" dt="2021-02-04T18:40:02.836" v="4752" actId="20577"/>
        <pc:sldMkLst>
          <pc:docMk/>
          <pc:sldMk cId="1715430064" sldId="375"/>
        </pc:sldMkLst>
        <pc:spChg chg="del mod">
          <ac:chgData name="소현C 박" userId="b6ded9f9-1722-4edd-8dba-128b08e80a16" providerId="ADAL" clId="{1062695D-0C09-484E-AA30-F7B4590EA614}" dt="2021-02-04T17:37:19.554" v="4241" actId="478"/>
          <ac:spMkLst>
            <pc:docMk/>
            <pc:sldMk cId="1715430064" sldId="375"/>
            <ac:spMk id="2" creationId="{2D061299-39DF-6A4F-9723-7AC52D587C9F}"/>
          </ac:spMkLst>
        </pc:spChg>
        <pc:spChg chg="add mod">
          <ac:chgData name="소현C 박" userId="b6ded9f9-1722-4edd-8dba-128b08e80a16" providerId="ADAL" clId="{1062695D-0C09-484E-AA30-F7B4590EA614}" dt="2021-02-04T17:05:35.930" v="2762" actId="255"/>
          <ac:spMkLst>
            <pc:docMk/>
            <pc:sldMk cId="1715430064" sldId="375"/>
            <ac:spMk id="3" creationId="{EDF39CC9-7900-1B49-9D68-C4AD206DE322}"/>
          </ac:spMkLst>
        </pc:spChg>
        <pc:spChg chg="mod">
          <ac:chgData name="소현C 박" userId="b6ded9f9-1722-4edd-8dba-128b08e80a16" providerId="ADAL" clId="{1062695D-0C09-484E-AA30-F7B4590EA614}" dt="2021-02-04T16:45:20.455" v="1596" actId="20577"/>
          <ac:spMkLst>
            <pc:docMk/>
            <pc:sldMk cId="1715430064" sldId="375"/>
            <ac:spMk id="7" creationId="{C648A354-9717-5D47-8154-5D00D44995DC}"/>
          </ac:spMkLst>
        </pc:spChg>
        <pc:graphicFrameChg chg="add mod modGraphic">
          <ac:chgData name="소현C 박" userId="b6ded9f9-1722-4edd-8dba-128b08e80a16" providerId="ADAL" clId="{1062695D-0C09-484E-AA30-F7B4590EA614}" dt="2021-02-04T18:40:02.836" v="4752" actId="20577"/>
          <ac:graphicFrameMkLst>
            <pc:docMk/>
            <pc:sldMk cId="1715430064" sldId="375"/>
            <ac:graphicFrameMk id="4" creationId="{66B280FD-86F6-944C-9B08-CA1A338A4455}"/>
          </ac:graphicFrameMkLst>
        </pc:graphicFrameChg>
      </pc:sldChg>
      <pc:sldChg chg="addSp delSp modSp add mod">
        <pc:chgData name="소현C 박" userId="b6ded9f9-1722-4edd-8dba-128b08e80a16" providerId="ADAL" clId="{1062695D-0C09-484E-AA30-F7B4590EA614}" dt="2021-02-04T17:57:46.494" v="4705" actId="255"/>
        <pc:sldMkLst>
          <pc:docMk/>
          <pc:sldMk cId="142521337" sldId="376"/>
        </pc:sldMkLst>
        <pc:spChg chg="mod">
          <ac:chgData name="소현C 박" userId="b6ded9f9-1722-4edd-8dba-128b08e80a16" providerId="ADAL" clId="{1062695D-0C09-484E-AA30-F7B4590EA614}" dt="2021-02-04T17:23:00.348" v="3405" actId="20577"/>
          <ac:spMkLst>
            <pc:docMk/>
            <pc:sldMk cId="142521337" sldId="376"/>
            <ac:spMk id="2" creationId="{2D061299-39DF-6A4F-9723-7AC52D587C9F}"/>
          </ac:spMkLst>
        </pc:spChg>
        <pc:spChg chg="add del mod">
          <ac:chgData name="소현C 박" userId="b6ded9f9-1722-4edd-8dba-128b08e80a16" providerId="ADAL" clId="{1062695D-0C09-484E-AA30-F7B4590EA614}" dt="2021-02-04T17:56:49.279" v="4699" actId="478"/>
          <ac:spMkLst>
            <pc:docMk/>
            <pc:sldMk cId="142521337" sldId="376"/>
            <ac:spMk id="3" creationId="{2ECAC27C-19D6-0C47-8E1C-FD4E4D9D7C62}"/>
          </ac:spMkLst>
        </pc:spChg>
        <pc:spChg chg="mod">
          <ac:chgData name="소현C 박" userId="b6ded9f9-1722-4edd-8dba-128b08e80a16" providerId="ADAL" clId="{1062695D-0C09-484E-AA30-F7B4590EA614}" dt="2021-02-04T17:30:17.757" v="3597" actId="1037"/>
          <ac:spMkLst>
            <pc:docMk/>
            <pc:sldMk cId="142521337" sldId="376"/>
            <ac:spMk id="7" creationId="{C648A354-9717-5D47-8154-5D00D44995DC}"/>
          </ac:spMkLst>
        </pc:spChg>
        <pc:graphicFrameChg chg="add mod modGraphic">
          <ac:chgData name="소현C 박" userId="b6ded9f9-1722-4edd-8dba-128b08e80a16" providerId="ADAL" clId="{1062695D-0C09-484E-AA30-F7B4590EA614}" dt="2021-02-04T17:57:46.494" v="4705" actId="255"/>
          <ac:graphicFrameMkLst>
            <pc:docMk/>
            <pc:sldMk cId="142521337" sldId="376"/>
            <ac:graphicFrameMk id="4" creationId="{84662E7A-0530-D248-8034-303A46CB36C4}"/>
          </ac:graphicFrameMkLst>
        </pc:graphicFrameChg>
      </pc:sldChg>
      <pc:sldChg chg="add del">
        <pc:chgData name="소현C 박" userId="b6ded9f9-1722-4edd-8dba-128b08e80a16" providerId="ADAL" clId="{1062695D-0C09-484E-AA30-F7B4590EA614}" dt="2021-02-04T16:47:57.967" v="1887"/>
        <pc:sldMkLst>
          <pc:docMk/>
          <pc:sldMk cId="1865385447" sldId="377"/>
        </pc:sldMkLst>
      </pc:sldChg>
      <pc:sldChg chg="addSp delSp modSp add del mod">
        <pc:chgData name="소현C 박" userId="b6ded9f9-1722-4edd-8dba-128b08e80a16" providerId="ADAL" clId="{1062695D-0C09-484E-AA30-F7B4590EA614}" dt="2021-02-06T14:16:48.600" v="6057" actId="2696"/>
        <pc:sldMkLst>
          <pc:docMk/>
          <pc:sldMk cId="2937460369" sldId="377"/>
        </pc:sldMkLst>
        <pc:spChg chg="del">
          <ac:chgData name="소현C 박" userId="b6ded9f9-1722-4edd-8dba-128b08e80a16" providerId="ADAL" clId="{1062695D-0C09-484E-AA30-F7B4590EA614}" dt="2021-02-04T16:59:16.568" v="2376" actId="478"/>
          <ac:spMkLst>
            <pc:docMk/>
            <pc:sldMk cId="2937460369" sldId="377"/>
            <ac:spMk id="2" creationId="{2D061299-39DF-6A4F-9723-7AC52D587C9F}"/>
          </ac:spMkLst>
        </pc:spChg>
        <pc:spChg chg="del">
          <ac:chgData name="소현C 박" userId="b6ded9f9-1722-4edd-8dba-128b08e80a16" providerId="ADAL" clId="{1062695D-0C09-484E-AA30-F7B4590EA614}" dt="2021-02-04T17:12:49.169" v="2875" actId="478"/>
          <ac:spMkLst>
            <pc:docMk/>
            <pc:sldMk cId="2937460369" sldId="377"/>
            <ac:spMk id="3" creationId="{EDF39CC9-7900-1B49-9D68-C4AD206DE322}"/>
          </ac:spMkLst>
        </pc:spChg>
        <pc:spChg chg="add mod">
          <ac:chgData name="소현C 박" userId="b6ded9f9-1722-4edd-8dba-128b08e80a16" providerId="ADAL" clId="{1062695D-0C09-484E-AA30-F7B4590EA614}" dt="2021-02-04T17:00:27.360" v="2392" actId="1076"/>
          <ac:spMkLst>
            <pc:docMk/>
            <pc:sldMk cId="2937460369" sldId="377"/>
            <ac:spMk id="4" creationId="{E9844AD1-89AD-C94C-AC14-E95C474D7DC5}"/>
          </ac:spMkLst>
        </pc:spChg>
        <pc:spChg chg="add mod">
          <ac:chgData name="소현C 박" userId="b6ded9f9-1722-4edd-8dba-128b08e80a16" providerId="ADAL" clId="{1062695D-0C09-484E-AA30-F7B4590EA614}" dt="2021-02-04T17:12:56.662" v="2876"/>
          <ac:spMkLst>
            <pc:docMk/>
            <pc:sldMk cId="2937460369" sldId="377"/>
            <ac:spMk id="8" creationId="{6CAE93FB-F91D-8846-9852-8BBBCD1BF856}"/>
          </ac:spMkLst>
        </pc:spChg>
      </pc:sldChg>
      <pc:sldChg chg="modSp add mod">
        <pc:chgData name="소현C 박" userId="b6ded9f9-1722-4edd-8dba-128b08e80a16" providerId="ADAL" clId="{1062695D-0C09-484E-AA30-F7B4590EA614}" dt="2021-02-04T17:30:42.101" v="3618" actId="1076"/>
        <pc:sldMkLst>
          <pc:docMk/>
          <pc:sldMk cId="2970336079" sldId="378"/>
        </pc:sldMkLst>
        <pc:spChg chg="mod">
          <ac:chgData name="소현C 박" userId="b6ded9f9-1722-4edd-8dba-128b08e80a16" providerId="ADAL" clId="{1062695D-0C09-484E-AA30-F7B4590EA614}" dt="2021-02-04T17:30:42.101" v="3618" actId="1076"/>
          <ac:spMkLst>
            <pc:docMk/>
            <pc:sldMk cId="2970336079" sldId="378"/>
            <ac:spMk id="3" creationId="{2ECAC27C-19D6-0C47-8E1C-FD4E4D9D7C62}"/>
          </ac:spMkLst>
        </pc:spChg>
      </pc:sldChg>
      <pc:sldChg chg="add del">
        <pc:chgData name="소현C 박" userId="b6ded9f9-1722-4edd-8dba-128b08e80a16" providerId="ADAL" clId="{1062695D-0C09-484E-AA30-F7B4590EA614}" dt="2021-02-06T00:19:16.672" v="5786"/>
        <pc:sldMkLst>
          <pc:docMk/>
          <pc:sldMk cId="3095324480" sldId="379"/>
        </pc:sldMkLst>
      </pc:sldChg>
      <pc:sldChg chg="add del">
        <pc:chgData name="소현C 박" userId="b6ded9f9-1722-4edd-8dba-128b08e80a16" providerId="ADAL" clId="{1062695D-0C09-484E-AA30-F7B4590EA614}" dt="2021-02-06T00:19:50.223" v="5788" actId="2696"/>
        <pc:sldMkLst>
          <pc:docMk/>
          <pc:sldMk cId="3526496406" sldId="379"/>
        </pc:sldMkLst>
      </pc:sldChg>
      <pc:sldChg chg="addSp delSp modSp add mod delAnim modAnim">
        <pc:chgData name="소현C 박" userId="b6ded9f9-1722-4edd-8dba-128b08e80a16" providerId="ADAL" clId="{1062695D-0C09-484E-AA30-F7B4590EA614}" dt="2021-02-06T14:06:59.815" v="5980" actId="1076"/>
        <pc:sldMkLst>
          <pc:docMk/>
          <pc:sldMk cId="1657869975" sldId="387"/>
        </pc:sldMkLst>
        <pc:spChg chg="del mod">
          <ac:chgData name="소현C 박" userId="b6ded9f9-1722-4edd-8dba-128b08e80a16" providerId="ADAL" clId="{1062695D-0C09-484E-AA30-F7B4590EA614}" dt="2021-02-06T14:06:01.300" v="5912" actId="478"/>
          <ac:spMkLst>
            <pc:docMk/>
            <pc:sldMk cId="1657869975" sldId="387"/>
            <ac:spMk id="2" creationId="{2D061299-39DF-6A4F-9723-7AC52D587C9F}"/>
          </ac:spMkLst>
        </pc:spChg>
        <pc:spChg chg="mod">
          <ac:chgData name="소현C 박" userId="b6ded9f9-1722-4edd-8dba-128b08e80a16" providerId="ADAL" clId="{1062695D-0C09-484E-AA30-F7B4590EA614}" dt="2021-02-06T14:05:58.861" v="5911" actId="20577"/>
          <ac:spMkLst>
            <pc:docMk/>
            <pc:sldMk cId="1657869975" sldId="387"/>
            <ac:spMk id="4" creationId="{53889F9E-8EFB-C740-A705-8B16639E9149}"/>
          </ac:spMkLst>
        </pc:spChg>
        <pc:picChg chg="del">
          <ac:chgData name="소현C 박" userId="b6ded9f9-1722-4edd-8dba-128b08e80a16" providerId="ADAL" clId="{1062695D-0C09-484E-AA30-F7B4590EA614}" dt="2021-02-06T14:05:06.115" v="5872" actId="478"/>
          <ac:picMkLst>
            <pc:docMk/>
            <pc:sldMk cId="1657869975" sldId="387"/>
            <ac:picMk id="3" creationId="{19F45C49-987D-034D-936B-4CC1E6C5D600}"/>
          </ac:picMkLst>
        </pc:picChg>
        <pc:picChg chg="add mod">
          <ac:chgData name="소현C 박" userId="b6ded9f9-1722-4edd-8dba-128b08e80a16" providerId="ADAL" clId="{1062695D-0C09-484E-AA30-F7B4590EA614}" dt="2021-02-06T14:06:59.815" v="5980" actId="1076"/>
          <ac:picMkLst>
            <pc:docMk/>
            <pc:sldMk cId="1657869975" sldId="387"/>
            <ac:picMk id="5" creationId="{8AF9A279-9A9F-E64B-8EDD-8DFCFE0F97B9}"/>
          </ac:picMkLst>
        </pc:picChg>
      </pc:sldChg>
      <pc:sldChg chg="addSp modSp add mod modAnim">
        <pc:chgData name="소현C 박" userId="b6ded9f9-1722-4edd-8dba-128b08e80a16" providerId="ADAL" clId="{1062695D-0C09-484E-AA30-F7B4590EA614}" dt="2021-02-06T14:09:05.102" v="6009" actId="1076"/>
        <pc:sldMkLst>
          <pc:docMk/>
          <pc:sldMk cId="4069769829" sldId="388"/>
        </pc:sldMkLst>
        <pc:spChg chg="mod">
          <ac:chgData name="소현C 박" userId="b6ded9f9-1722-4edd-8dba-128b08e80a16" providerId="ADAL" clId="{1062695D-0C09-484E-AA30-F7B4590EA614}" dt="2021-02-06T14:08:24.276" v="6003" actId="20577"/>
          <ac:spMkLst>
            <pc:docMk/>
            <pc:sldMk cId="4069769829" sldId="388"/>
            <ac:spMk id="4" creationId="{53889F9E-8EFB-C740-A705-8B16639E9149}"/>
          </ac:spMkLst>
        </pc:spChg>
        <pc:picChg chg="add mod">
          <ac:chgData name="소현C 박" userId="b6ded9f9-1722-4edd-8dba-128b08e80a16" providerId="ADAL" clId="{1062695D-0C09-484E-AA30-F7B4590EA614}" dt="2021-02-06T14:09:05.102" v="6009" actId="1076"/>
          <ac:picMkLst>
            <pc:docMk/>
            <pc:sldMk cId="4069769829" sldId="388"/>
            <ac:picMk id="2" creationId="{0CD1A4CF-84E4-E848-B915-C8DD055D925C}"/>
          </ac:picMkLst>
        </pc:picChg>
      </pc:sldChg>
      <pc:sldChg chg="addSp delSp modSp add mod delAnim modAnim">
        <pc:chgData name="소현C 박" userId="b6ded9f9-1722-4edd-8dba-128b08e80a16" providerId="ADAL" clId="{1062695D-0C09-484E-AA30-F7B4590EA614}" dt="2021-02-06T14:15:40.784" v="6056" actId="14100"/>
        <pc:sldMkLst>
          <pc:docMk/>
          <pc:sldMk cId="1657621781" sldId="390"/>
        </pc:sldMkLst>
        <pc:spChg chg="mod">
          <ac:chgData name="소현C 박" userId="b6ded9f9-1722-4edd-8dba-128b08e80a16" providerId="ADAL" clId="{1062695D-0C09-484E-AA30-F7B4590EA614}" dt="2021-02-06T14:15:14.667" v="6052" actId="20577"/>
          <ac:spMkLst>
            <pc:docMk/>
            <pc:sldMk cId="1657621781" sldId="390"/>
            <ac:spMk id="3" creationId="{2ECAC27C-19D6-0C47-8E1C-FD4E4D9D7C62}"/>
          </ac:spMkLst>
        </pc:spChg>
        <pc:spChg chg="del">
          <ac:chgData name="소현C 박" userId="b6ded9f9-1722-4edd-8dba-128b08e80a16" providerId="ADAL" clId="{1062695D-0C09-484E-AA30-F7B4590EA614}" dt="2021-02-06T14:15:01.396" v="6047" actId="478"/>
          <ac:spMkLst>
            <pc:docMk/>
            <pc:sldMk cId="1657621781" sldId="390"/>
            <ac:spMk id="8" creationId="{7435CFF6-CA07-4698-9B14-6141B457C4E0}"/>
          </ac:spMkLst>
        </pc:spChg>
        <pc:spChg chg="del">
          <ac:chgData name="소현C 박" userId="b6ded9f9-1722-4edd-8dba-128b08e80a16" providerId="ADAL" clId="{1062695D-0C09-484E-AA30-F7B4590EA614}" dt="2021-02-06T14:15:02.728" v="6048" actId="478"/>
          <ac:spMkLst>
            <pc:docMk/>
            <pc:sldMk cId="1657621781" sldId="390"/>
            <ac:spMk id="9" creationId="{79B8A2D5-A5AF-4D86-8B03-E634BBA401F9}"/>
          </ac:spMkLst>
        </pc:spChg>
        <pc:picChg chg="del">
          <ac:chgData name="소현C 박" userId="b6ded9f9-1722-4edd-8dba-128b08e80a16" providerId="ADAL" clId="{1062695D-0C09-484E-AA30-F7B4590EA614}" dt="2021-02-06T14:14:58.242" v="6045" actId="478"/>
          <ac:picMkLst>
            <pc:docMk/>
            <pc:sldMk cId="1657621781" sldId="390"/>
            <ac:picMk id="4" creationId="{F27857C9-1FAB-417F-B2DF-5B60CD7619F0}"/>
          </ac:picMkLst>
        </pc:picChg>
        <pc:picChg chg="del">
          <ac:chgData name="소현C 박" userId="b6ded9f9-1722-4edd-8dba-128b08e80a16" providerId="ADAL" clId="{1062695D-0C09-484E-AA30-F7B4590EA614}" dt="2021-02-06T14:14:59.592" v="6046" actId="478"/>
          <ac:picMkLst>
            <pc:docMk/>
            <pc:sldMk cId="1657621781" sldId="390"/>
            <ac:picMk id="5" creationId="{ACA1131B-6D38-431D-A908-AE5CD4BD2C98}"/>
          </ac:picMkLst>
        </pc:picChg>
        <pc:picChg chg="add mod">
          <ac:chgData name="소현C 박" userId="b6ded9f9-1722-4edd-8dba-128b08e80a16" providerId="ADAL" clId="{1062695D-0C09-484E-AA30-F7B4590EA614}" dt="2021-02-06T14:15:40.784" v="6056" actId="14100"/>
          <ac:picMkLst>
            <pc:docMk/>
            <pc:sldMk cId="1657621781" sldId="390"/>
            <ac:picMk id="10" creationId="{B2A29D0D-6642-7F4B-8D91-CBA6342981D4}"/>
          </ac:picMkLst>
        </pc:picChg>
      </pc:sldChg>
      <pc:sldChg chg="addSp delSp modSp add mod delAnim modAnim">
        <pc:chgData name="소현C 박" userId="b6ded9f9-1722-4edd-8dba-128b08e80a16" providerId="ADAL" clId="{1062695D-0C09-484E-AA30-F7B4590EA614}" dt="2021-02-06T14:19:07.084" v="6074" actId="14100"/>
        <pc:sldMkLst>
          <pc:docMk/>
          <pc:sldMk cId="26499021" sldId="392"/>
        </pc:sldMkLst>
        <pc:spChg chg="mod">
          <ac:chgData name="소현C 박" userId="b6ded9f9-1722-4edd-8dba-128b08e80a16" providerId="ADAL" clId="{1062695D-0C09-484E-AA30-F7B4590EA614}" dt="2021-02-06T14:18:26.849" v="6066" actId="20577"/>
          <ac:spMkLst>
            <pc:docMk/>
            <pc:sldMk cId="26499021" sldId="392"/>
            <ac:spMk id="4" creationId="{53889F9E-8EFB-C740-A705-8B16639E9149}"/>
          </ac:spMkLst>
        </pc:spChg>
        <pc:picChg chg="add mod">
          <ac:chgData name="소현C 박" userId="b6ded9f9-1722-4edd-8dba-128b08e80a16" providerId="ADAL" clId="{1062695D-0C09-484E-AA30-F7B4590EA614}" dt="2021-02-06T14:19:07.084" v="6074" actId="14100"/>
          <ac:picMkLst>
            <pc:docMk/>
            <pc:sldMk cId="26499021" sldId="392"/>
            <ac:picMk id="2" creationId="{6E66639D-F7A1-974A-BAE6-D77172865746}"/>
          </ac:picMkLst>
        </pc:picChg>
        <pc:picChg chg="del">
          <ac:chgData name="소현C 박" userId="b6ded9f9-1722-4edd-8dba-128b08e80a16" providerId="ADAL" clId="{1062695D-0C09-484E-AA30-F7B4590EA614}" dt="2021-02-06T14:18:28.871" v="6067" actId="478"/>
          <ac:picMkLst>
            <pc:docMk/>
            <pc:sldMk cId="26499021" sldId="392"/>
            <ac:picMk id="3" creationId="{19F45C49-987D-034D-936B-4CC1E6C5D600}"/>
          </ac:picMkLst>
        </pc:picChg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47821676" sldId="412"/>
        </pc:sldMkLst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1660948809" sldId="413"/>
        </pc:sldMkLst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4243301000" sldId="414"/>
        </pc:sldMkLst>
      </pc:sldChg>
      <pc:sldMasterChg chg="modSldLayout">
        <pc:chgData name="소현C 박" userId="b6ded9f9-1722-4edd-8dba-128b08e80a16" providerId="ADAL" clId="{1062695D-0C09-484E-AA30-F7B4590EA614}" dt="2021-02-04T16:04:17.324" v="49" actId="207"/>
        <pc:sldMasterMkLst>
          <pc:docMk/>
          <pc:sldMasterMk cId="2440939957" sldId="2147483660"/>
        </pc:sldMasterMkLst>
        <pc:sldLayoutChg chg="modSp mod">
          <pc:chgData name="소현C 박" userId="b6ded9f9-1722-4edd-8dba-128b08e80a16" providerId="ADAL" clId="{1062695D-0C09-484E-AA30-F7B4590EA614}" dt="2021-02-04T16:04:17.324" v="49" actId="207"/>
          <pc:sldLayoutMkLst>
            <pc:docMk/>
            <pc:sldMasterMk cId="2440939957" sldId="2147483660"/>
            <pc:sldLayoutMk cId="2561338018" sldId="2147483661"/>
          </pc:sldLayoutMkLst>
          <pc:spChg chg="mod">
            <ac:chgData name="소현C 박" userId="b6ded9f9-1722-4edd-8dba-128b08e80a16" providerId="ADAL" clId="{1062695D-0C09-484E-AA30-F7B4590EA614}" dt="2021-02-04T16:04:17.324" v="49" actId="207"/>
            <ac:spMkLst>
              <pc:docMk/>
              <pc:sldMasterMk cId="2440939957" sldId="2147483660"/>
              <pc:sldLayoutMk cId="2561338018" sldId="2147483661"/>
              <ac:spMk id="11" creationId="{00000000-0000-0000-0000-000000000000}"/>
            </ac:spMkLst>
          </pc:spChg>
        </pc:sldLayoutChg>
        <pc:sldLayoutChg chg="modSp mod">
          <pc:chgData name="소현C 박" userId="b6ded9f9-1722-4edd-8dba-128b08e80a16" providerId="ADAL" clId="{1062695D-0C09-484E-AA30-F7B4590EA614}" dt="2021-02-04T16:03:18.019" v="43" actId="207"/>
          <pc:sldLayoutMkLst>
            <pc:docMk/>
            <pc:sldMasterMk cId="2440939957" sldId="2147483660"/>
            <pc:sldLayoutMk cId="3283457479" sldId="2147483663"/>
          </pc:sldLayoutMkLst>
          <pc:spChg chg="mod">
            <ac:chgData name="소현C 박" userId="b6ded9f9-1722-4edd-8dba-128b08e80a16" providerId="ADAL" clId="{1062695D-0C09-484E-AA30-F7B4590EA614}" dt="2021-02-04T16:03:18.019" v="43" actId="207"/>
            <ac:spMkLst>
              <pc:docMk/>
              <pc:sldMasterMk cId="2440939957" sldId="2147483660"/>
              <pc:sldLayoutMk cId="3283457479" sldId="2147483663"/>
              <ac:spMk id="15" creationId="{00000000-0000-0000-0000-000000000000}"/>
            </ac:spMkLst>
          </pc:spChg>
        </pc:sldLayoutChg>
        <pc:sldLayoutChg chg="modSp mod">
          <pc:chgData name="소현C 박" userId="b6ded9f9-1722-4edd-8dba-128b08e80a16" providerId="ADAL" clId="{1062695D-0C09-484E-AA30-F7B4590EA614}" dt="2021-02-04T16:03:02.114" v="42" actId="207"/>
          <pc:sldLayoutMkLst>
            <pc:docMk/>
            <pc:sldMasterMk cId="2440939957" sldId="2147483660"/>
            <pc:sldLayoutMk cId="826156108" sldId="2147483667"/>
          </pc:sldLayoutMkLst>
          <pc:spChg chg="mod">
            <ac:chgData name="소현C 박" userId="b6ded9f9-1722-4edd-8dba-128b08e80a16" providerId="ADAL" clId="{1062695D-0C09-484E-AA30-F7B4590EA614}" dt="2021-02-04T16:03:02.114" v="42" actId="207"/>
            <ac:spMkLst>
              <pc:docMk/>
              <pc:sldMasterMk cId="2440939957" sldId="2147483660"/>
              <pc:sldLayoutMk cId="826156108" sldId="2147483667"/>
              <ac:spMk id="62" creationId="{00000000-0000-0000-0000-000000000000}"/>
            </ac:spMkLst>
          </pc:spChg>
        </pc:sldLayoutChg>
        <pc:sldLayoutChg chg="modSp mod">
          <pc:chgData name="소현C 박" userId="b6ded9f9-1722-4edd-8dba-128b08e80a16" providerId="ADAL" clId="{1062695D-0C09-484E-AA30-F7B4590EA614}" dt="2021-02-04T16:03:31.330" v="45" actId="207"/>
          <pc:sldLayoutMkLst>
            <pc:docMk/>
            <pc:sldMasterMk cId="2440939957" sldId="2147483660"/>
            <pc:sldLayoutMk cId="3298442714" sldId="2147483668"/>
          </pc:sldLayoutMkLst>
          <pc:spChg chg="mod">
            <ac:chgData name="소현C 박" userId="b6ded9f9-1722-4edd-8dba-128b08e80a16" providerId="ADAL" clId="{1062695D-0C09-484E-AA30-F7B4590EA614}" dt="2021-02-04T16:03:31.330" v="45" actId="207"/>
            <ac:spMkLst>
              <pc:docMk/>
              <pc:sldMasterMk cId="2440939957" sldId="2147483660"/>
              <pc:sldLayoutMk cId="3298442714" sldId="2147483668"/>
              <ac:spMk id="58" creationId="{00000000-0000-0000-0000-000000000000}"/>
            </ac:spMkLst>
          </pc:spChg>
        </pc:sldLayoutChg>
      </pc:sldMasterChg>
    </pc:docChg>
  </pc:docChgLst>
  <pc:docChgLst>
    <pc:chgData name="박소현C/SGS DevCamp" userId="S::shparkc@smilegate.com::b6ded9f9-1722-4edd-8dba-128b08e80a16" providerId="AD" clId="Web-{28268650-7A30-6D0B-47FB-F7628A08E38A}"/>
    <pc:docChg chg="modSld">
      <pc:chgData name="박소현C/SGS DevCamp" userId="S::shparkc@smilegate.com::b6ded9f9-1722-4edd-8dba-128b08e80a16" providerId="AD" clId="Web-{28268650-7A30-6D0B-47FB-F7628A08E38A}" dt="2021-01-12T14:22:44.345" v="153" actId="14100"/>
      <pc:docMkLst>
        <pc:docMk/>
      </pc:docMkLst>
      <pc:sldChg chg="delSp">
        <pc:chgData name="박소현C/SGS DevCamp" userId="S::shparkc@smilegate.com::b6ded9f9-1722-4edd-8dba-128b08e80a16" providerId="AD" clId="Web-{28268650-7A30-6D0B-47FB-F7628A08E38A}" dt="2021-01-12T14:18:30.385" v="101"/>
        <pc:sldMkLst>
          <pc:docMk/>
          <pc:sldMk cId="202934922" sldId="342"/>
        </pc:sldMkLst>
        <pc:spChg chg="del">
          <ac:chgData name="박소현C/SGS DevCamp" userId="S::shparkc@smilegate.com::b6ded9f9-1722-4edd-8dba-128b08e80a16" providerId="AD" clId="Web-{28268650-7A30-6D0B-47FB-F7628A08E38A}" dt="2021-01-12T14:18:30.385" v="101"/>
          <ac:spMkLst>
            <pc:docMk/>
            <pc:sldMk cId="202934922" sldId="342"/>
            <ac:spMk id="5" creationId="{6EA14EFE-2281-5942-9218-4A75E8EC7940}"/>
          </ac:spMkLst>
        </pc:spChg>
      </pc:sldChg>
      <pc:sldChg chg="addSp modSp">
        <pc:chgData name="박소현C/SGS DevCamp" userId="S::shparkc@smilegate.com::b6ded9f9-1722-4edd-8dba-128b08e80a16" providerId="AD" clId="Web-{28268650-7A30-6D0B-47FB-F7628A08E38A}" dt="2021-01-12T14:22:44.345" v="153" actId="14100"/>
        <pc:sldMkLst>
          <pc:docMk/>
          <pc:sldMk cId="337999327" sldId="344"/>
        </pc:sldMkLst>
        <pc:spChg chg="add mod">
          <ac:chgData name="박소현C/SGS DevCamp" userId="S::shparkc@smilegate.com::b6ded9f9-1722-4edd-8dba-128b08e80a16" providerId="AD" clId="Web-{28268650-7A30-6D0B-47FB-F7628A08E38A}" dt="2021-01-12T14:22:44.345" v="153" actId="14100"/>
          <ac:spMkLst>
            <pc:docMk/>
            <pc:sldMk cId="337999327" sldId="344"/>
            <ac:spMk id="2" creationId="{C5761FA8-A4A5-4647-9176-EF2A9FD73CD0}"/>
          </ac:spMkLst>
        </pc:spChg>
        <pc:spChg chg="add mod">
          <ac:chgData name="박소현C/SGS DevCamp" userId="S::shparkc@smilegate.com::b6ded9f9-1722-4edd-8dba-128b08e80a16" providerId="AD" clId="Web-{28268650-7A30-6D0B-47FB-F7628A08E38A}" dt="2021-01-12T14:22:35.204" v="135" actId="20577"/>
          <ac:spMkLst>
            <pc:docMk/>
            <pc:sldMk cId="337999327" sldId="344"/>
            <ac:spMk id="3" creationId="{F4CEEDC7-6881-4947-AAF9-C0BEE5B55270}"/>
          </ac:spMkLst>
        </pc:spChg>
      </pc:sldChg>
      <pc:sldChg chg="modSp">
        <pc:chgData name="박소현C/SGS DevCamp" userId="S::shparkc@smilegate.com::b6ded9f9-1722-4edd-8dba-128b08e80a16" providerId="AD" clId="Web-{28268650-7A30-6D0B-47FB-F7628A08E38A}" dt="2021-01-12T14:17:03.742" v="96" actId="20577"/>
        <pc:sldMkLst>
          <pc:docMk/>
          <pc:sldMk cId="2265555812" sldId="352"/>
        </pc:sldMkLst>
        <pc:spChg chg="mod">
          <ac:chgData name="박소현C/SGS DevCamp" userId="S::shparkc@smilegate.com::b6ded9f9-1722-4edd-8dba-128b08e80a16" providerId="AD" clId="Web-{28268650-7A30-6D0B-47FB-F7628A08E38A}" dt="2021-01-12T14:17:03.742" v="96" actId="20577"/>
          <ac:spMkLst>
            <pc:docMk/>
            <pc:sldMk cId="2265555812" sldId="352"/>
            <ac:spMk id="3" creationId="{B558EBB4-1EBC-4F8F-99F3-B4ACF0918AD4}"/>
          </ac:spMkLst>
        </pc:spChg>
      </pc:sldChg>
      <pc:sldChg chg="modSp">
        <pc:chgData name="박소현C/SGS DevCamp" userId="S::shparkc@smilegate.com::b6ded9f9-1722-4edd-8dba-128b08e80a16" providerId="AD" clId="Web-{28268650-7A30-6D0B-47FB-F7628A08E38A}" dt="2021-01-12T14:17:11.430" v="100" actId="20577"/>
        <pc:sldMkLst>
          <pc:docMk/>
          <pc:sldMk cId="151747977" sldId="353"/>
        </pc:sldMkLst>
        <pc:spChg chg="mod">
          <ac:chgData name="박소현C/SGS DevCamp" userId="S::shparkc@smilegate.com::b6ded9f9-1722-4edd-8dba-128b08e80a16" providerId="AD" clId="Web-{28268650-7A30-6D0B-47FB-F7628A08E38A}" dt="2021-01-12T14:17:11.430" v="100" actId="20577"/>
          <ac:spMkLst>
            <pc:docMk/>
            <pc:sldMk cId="151747977" sldId="353"/>
            <ac:spMk id="3" creationId="{18CBAC3B-EA66-44D0-90FA-D1498A56D40B}"/>
          </ac:spMkLst>
        </pc:spChg>
      </pc:sldChg>
    </pc:docChg>
  </pc:docChgLst>
  <pc:docChgLst>
    <pc:chgData name="백지연B/SGS DevCamp" userId="S::jyeonbaek@smilegate.com::d357b275-f334-464f-9020-26c53f8e09d1" providerId="AD" clId="Web-{2FAC1AD8-7202-481C-7519-2F8E17F3C680}"/>
    <pc:docChg chg="addSld delSld modSld">
      <pc:chgData name="백지연B/SGS DevCamp" userId="S::jyeonbaek@smilegate.com::d357b275-f334-464f-9020-26c53f8e09d1" providerId="AD" clId="Web-{2FAC1AD8-7202-481C-7519-2F8E17F3C680}" dt="2020-12-26T07:46:16.155" v="4337" actId="20577"/>
      <pc:docMkLst>
        <pc:docMk/>
      </pc:docMkLst>
      <pc:sldChg chg="modSp">
        <pc:chgData name="백지연B/SGS DevCamp" userId="S::jyeonbaek@smilegate.com::d357b275-f334-464f-9020-26c53f8e09d1" providerId="AD" clId="Web-{2FAC1AD8-7202-481C-7519-2F8E17F3C680}" dt="2020-12-26T07:11:03.475" v="3617" actId="20577"/>
        <pc:sldMkLst>
          <pc:docMk/>
          <pc:sldMk cId="3438314448" sldId="259"/>
        </pc:sldMkLst>
        <pc:spChg chg="mod">
          <ac:chgData name="백지연B/SGS DevCamp" userId="S::jyeonbaek@smilegate.com::d357b275-f334-464f-9020-26c53f8e09d1" providerId="AD" clId="Web-{2FAC1AD8-7202-481C-7519-2F8E17F3C680}" dt="2020-12-26T07:11:03.475" v="3617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addSp modSp">
        <pc:chgData name="백지연B/SGS DevCamp" userId="S::jyeonbaek@smilegate.com::d357b275-f334-464f-9020-26c53f8e09d1" providerId="AD" clId="Web-{2FAC1AD8-7202-481C-7519-2F8E17F3C680}" dt="2020-12-26T06:17:18.602" v="2777" actId="1076"/>
        <pc:sldMkLst>
          <pc:docMk/>
          <pc:sldMk cId="1448306238" sldId="291"/>
        </pc:sldMkLst>
        <pc:grpChg chg="add mod">
          <ac:chgData name="백지연B/SGS DevCamp" userId="S::jyeonbaek@smilegate.com::d357b275-f334-464f-9020-26c53f8e09d1" providerId="AD" clId="Web-{2FAC1AD8-7202-481C-7519-2F8E17F3C680}" dt="2020-12-26T06:17:18.602" v="2777" actId="1076"/>
          <ac:grpSpMkLst>
            <pc:docMk/>
            <pc:sldMk cId="1448306238" sldId="291"/>
            <ac:grpSpMk id="739" creationId="{F243B759-40FC-4AFC-B15D-55B6DBDF637A}"/>
          </ac:grpSpMkLst>
        </pc:grpChg>
      </pc:sldChg>
      <pc:sldChg chg="addSp modSp del">
        <pc:chgData name="백지연B/SGS DevCamp" userId="S::jyeonbaek@smilegate.com::d357b275-f334-464f-9020-26c53f8e09d1" providerId="AD" clId="Web-{2FAC1AD8-7202-481C-7519-2F8E17F3C680}" dt="2020-12-26T06:24:11.892" v="2827"/>
        <pc:sldMkLst>
          <pc:docMk/>
          <pc:sldMk cId="1231219247" sldId="312"/>
        </pc:sldMkLst>
        <pc:spChg chg="mod">
          <ac:chgData name="백지연B/SGS DevCamp" userId="S::jyeonbaek@smilegate.com::d357b275-f334-464f-9020-26c53f8e09d1" providerId="AD" clId="Web-{2FAC1AD8-7202-481C-7519-2F8E17F3C680}" dt="2020-12-26T06:14:24.412" v="2775" actId="1076"/>
          <ac:spMkLst>
            <pc:docMk/>
            <pc:sldMk cId="1231219247" sldId="312"/>
            <ac:spMk id="35" creationId="{78E60DF3-1C6D-4B48-8C0E-9FAC7BA3DF1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13:23.708" v="2772" actId="1076"/>
          <ac:spMkLst>
            <pc:docMk/>
            <pc:sldMk cId="1231219247" sldId="312"/>
            <ac:spMk id="36" creationId="{09AD4173-A736-4601-AF18-02F48468EAD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13:13.817" v="2770" actId="1076"/>
          <ac:spMkLst>
            <pc:docMk/>
            <pc:sldMk cId="1231219247" sldId="312"/>
            <ac:spMk id="37" creationId="{63AB9CA9-8EFD-4022-A895-3C0420AAB899}"/>
          </ac:spMkLst>
        </pc:spChg>
        <pc:grpChg chg="add mod">
          <ac:chgData name="백지연B/SGS DevCamp" userId="S::jyeonbaek@smilegate.com::d357b275-f334-464f-9020-26c53f8e09d1" providerId="AD" clId="Web-{2FAC1AD8-7202-481C-7519-2F8E17F3C680}" dt="2020-12-26T06:18:41.588" v="2781" actId="14100"/>
          <ac:grpSpMkLst>
            <pc:docMk/>
            <pc:sldMk cId="1231219247" sldId="312"/>
            <ac:grpSpMk id="3" creationId="{A188C8C7-D589-4D90-B253-15E7A20DC441}"/>
          </ac:grpSpMkLst>
        </pc:grpChg>
        <pc:grpChg chg="mod">
          <ac:chgData name="백지연B/SGS DevCamp" userId="S::jyeonbaek@smilegate.com::d357b275-f334-464f-9020-26c53f8e09d1" providerId="AD" clId="Web-{2FAC1AD8-7202-481C-7519-2F8E17F3C680}" dt="2020-12-26T06:18:20.744" v="2779" actId="1076"/>
          <ac:grpSpMkLst>
            <pc:docMk/>
            <pc:sldMk cId="1231219247" sldId="312"/>
            <ac:grpSpMk id="38" creationId="{969C11B6-1BB9-4A3F-8127-A4982A7CA7DF}"/>
          </ac:grpSpMkLst>
        </pc:grpChg>
      </pc:sldChg>
      <pc:sldChg chg="addSp delSp modSp">
        <pc:chgData name="백지연B/SGS DevCamp" userId="S::jyeonbaek@smilegate.com::d357b275-f334-464f-9020-26c53f8e09d1" providerId="AD" clId="Web-{2FAC1AD8-7202-481C-7519-2F8E17F3C680}" dt="2020-12-26T06:12:10.706" v="2764" actId="20577"/>
        <pc:sldMkLst>
          <pc:docMk/>
          <pc:sldMk cId="2258732353" sldId="313"/>
        </pc:sldMkLst>
        <pc:spChg chg="mod">
          <ac:chgData name="백지연B/SGS DevCamp" userId="S::jyeonbaek@smilegate.com::d357b275-f334-464f-9020-26c53f8e09d1" providerId="AD" clId="Web-{2FAC1AD8-7202-481C-7519-2F8E17F3C680}" dt="2020-12-26T06:12:10.706" v="2764" actId="20577"/>
          <ac:spMkLst>
            <pc:docMk/>
            <pc:sldMk cId="2258732353" sldId="313"/>
            <ac:spMk id="3" creationId="{7B4C3533-7D85-4221-A7C5-D992C2D927D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5:06:56.573" v="66" actId="20577"/>
          <ac:spMkLst>
            <pc:docMk/>
            <pc:sldMk cId="2258732353" sldId="313"/>
            <ac:spMk id="5" creationId="{0F4C1446-0953-4503-A407-EB0ABA81F7C2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5:41:30.360" v="1693"/>
          <ac:spMkLst>
            <pc:docMk/>
            <pc:sldMk cId="2258732353" sldId="313"/>
            <ac:spMk id="8" creationId="{06C1EA0A-8BA4-432C-AE96-8F215A9EB985}"/>
          </ac:spMkLst>
        </pc:spChg>
        <pc:picChg chg="add del mod">
          <ac:chgData name="백지연B/SGS DevCamp" userId="S::jyeonbaek@smilegate.com::d357b275-f334-464f-9020-26c53f8e09d1" providerId="AD" clId="Web-{2FAC1AD8-7202-481C-7519-2F8E17F3C680}" dt="2020-12-26T05:16:47.208" v="521"/>
          <ac:picMkLst>
            <pc:docMk/>
            <pc:sldMk cId="2258732353" sldId="313"/>
            <ac:picMk id="2" creationId="{B1B57FB2-8817-476F-BD60-13C1B07BDB8D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37:18.356" v="1619"/>
          <ac:picMkLst>
            <pc:docMk/>
            <pc:sldMk cId="2258732353" sldId="313"/>
            <ac:picMk id="4" creationId="{C6D16C8D-39D3-49C9-B77F-69DD8EF18C31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5:41:42.501" v="1699" actId="1076"/>
          <ac:picMkLst>
            <pc:docMk/>
            <pc:sldMk cId="2258732353" sldId="313"/>
            <ac:picMk id="6" creationId="{7307D2C6-B6DC-47F8-8D03-31E9EBE63093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37:26.637" v="1623"/>
          <ac:picMkLst>
            <pc:docMk/>
            <pc:sldMk cId="2258732353" sldId="313"/>
            <ac:picMk id="9" creationId="{726B2F72-1898-4C2D-9A36-7AE495B29945}"/>
          </ac:picMkLst>
        </pc:picChg>
      </pc:sldChg>
      <pc:sldChg chg="delSp modSp add replId">
        <pc:chgData name="백지연B/SGS DevCamp" userId="S::jyeonbaek@smilegate.com::d357b275-f334-464f-9020-26c53f8e09d1" providerId="AD" clId="Web-{2FAC1AD8-7202-481C-7519-2F8E17F3C680}" dt="2020-12-26T06:24:54.799" v="2828" actId="20577"/>
        <pc:sldMkLst>
          <pc:docMk/>
          <pc:sldMk cId="4040977545" sldId="317"/>
        </pc:sldMkLst>
        <pc:spChg chg="mod">
          <ac:chgData name="백지연B/SGS DevCamp" userId="S::jyeonbaek@smilegate.com::d357b275-f334-464f-9020-26c53f8e09d1" providerId="AD" clId="Web-{2FAC1AD8-7202-481C-7519-2F8E17F3C680}" dt="2020-12-26T06:24:54.799" v="2828" actId="20577"/>
          <ac:spMkLst>
            <pc:docMk/>
            <pc:sldMk cId="4040977545" sldId="317"/>
            <ac:spMk id="3" creationId="{7B4C3533-7D85-4221-A7C5-D992C2D927D5}"/>
          </ac:spMkLst>
        </pc:spChg>
        <pc:picChg chg="del">
          <ac:chgData name="백지연B/SGS DevCamp" userId="S::jyeonbaek@smilegate.com::d357b275-f334-464f-9020-26c53f8e09d1" providerId="AD" clId="Web-{2FAC1AD8-7202-481C-7519-2F8E17F3C680}" dt="2020-12-26T05:37:49.825" v="1625"/>
          <ac:picMkLst>
            <pc:docMk/>
            <pc:sldMk cId="4040977545" sldId="317"/>
            <ac:picMk id="4" creationId="{C6D16C8D-39D3-49C9-B77F-69DD8EF18C31}"/>
          </ac:picMkLst>
        </pc:picChg>
      </pc:sldChg>
      <pc:sldChg chg="addSp delSp modSp add replId">
        <pc:chgData name="백지연B/SGS DevCamp" userId="S::jyeonbaek@smilegate.com::d357b275-f334-464f-9020-26c53f8e09d1" providerId="AD" clId="Web-{2FAC1AD8-7202-481C-7519-2F8E17F3C680}" dt="2020-12-26T06:11:37.862" v="2763" actId="1076"/>
        <pc:sldMkLst>
          <pc:docMk/>
          <pc:sldMk cId="1078432411" sldId="319"/>
        </pc:sldMkLst>
        <pc:spChg chg="mod">
          <ac:chgData name="백지연B/SGS DevCamp" userId="S::jyeonbaek@smilegate.com::d357b275-f334-464f-9020-26c53f8e09d1" providerId="AD" clId="Web-{2FAC1AD8-7202-481C-7519-2F8E17F3C680}" dt="2020-12-26T06:08:55.375" v="2713" actId="20577"/>
          <ac:spMkLst>
            <pc:docMk/>
            <pc:sldMk cId="1078432411" sldId="319"/>
            <ac:spMk id="3" creationId="{7B4C3533-7D85-4221-A7C5-D992C2D927D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5:42:42.830" v="1719" actId="20577"/>
          <ac:spMkLst>
            <pc:docMk/>
            <pc:sldMk cId="1078432411" sldId="319"/>
            <ac:spMk id="5" creationId="{0F4C1446-0953-4503-A407-EB0ABA81F7C2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5:49:23.822" v="2073" actId="1076"/>
          <ac:spMkLst>
            <pc:docMk/>
            <pc:sldMk cId="1078432411" sldId="319"/>
            <ac:spMk id="6" creationId="{10FFD73F-E6C7-4B1A-970F-C2F8991106CB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5:49:23.822" v="2074" actId="1076"/>
          <ac:spMkLst>
            <pc:docMk/>
            <pc:sldMk cId="1078432411" sldId="319"/>
            <ac:spMk id="8" creationId="{D0CA20BE-96A4-4224-A0BD-3F9DE5151189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6:08:24.296" v="2701" actId="1076"/>
          <ac:spMkLst>
            <pc:docMk/>
            <pc:sldMk cId="1078432411" sldId="319"/>
            <ac:spMk id="13" creationId="{B42028F8-8644-467C-BB98-4DEC40704C30}"/>
          </ac:spMkLst>
        </pc:spChg>
        <pc:picChg chg="add mod">
          <ac:chgData name="백지연B/SGS DevCamp" userId="S::jyeonbaek@smilegate.com::d357b275-f334-464f-9020-26c53f8e09d1" providerId="AD" clId="Web-{2FAC1AD8-7202-481C-7519-2F8E17F3C680}" dt="2020-12-26T06:11:08.033" v="2759" actId="1076"/>
          <ac:picMkLst>
            <pc:docMk/>
            <pc:sldMk cId="1078432411" sldId="319"/>
            <ac:picMk id="2" creationId="{C445DD5B-0D4B-498A-9446-EE9DE0DBAD20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13.705" v="2760" actId="1076"/>
          <ac:picMkLst>
            <pc:docMk/>
            <pc:sldMk cId="1078432411" sldId="319"/>
            <ac:picMk id="4" creationId="{925A8B75-300C-4E21-BF3E-364578EE64C1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37.862" v="2763" actId="1076"/>
          <ac:picMkLst>
            <pc:docMk/>
            <pc:sldMk cId="1078432411" sldId="319"/>
            <ac:picMk id="9" creationId="{0F84C1C0-2899-4C94-81A1-D733046E0586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29.330" v="2762" actId="1076"/>
          <ac:picMkLst>
            <pc:docMk/>
            <pc:sldMk cId="1078432411" sldId="319"/>
            <ac:picMk id="10" creationId="{87C4033C-D4E8-4129-A2F2-827C9732B96C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56:44.377" v="2110"/>
          <ac:picMkLst>
            <pc:docMk/>
            <pc:sldMk cId="1078432411" sldId="319"/>
            <ac:picMk id="11" creationId="{C7A81EE7-0091-41AF-B187-39484CF467CB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18.705" v="2761" actId="1076"/>
          <ac:picMkLst>
            <pc:docMk/>
            <pc:sldMk cId="1078432411" sldId="319"/>
            <ac:picMk id="12" creationId="{3CFDA04A-961E-4FA4-BCE8-124183075163}"/>
          </ac:picMkLst>
        </pc:picChg>
      </pc:sldChg>
      <pc:sldChg chg="addSp delSp modSp add replId">
        <pc:chgData name="백지연B/SGS DevCamp" userId="S::jyeonbaek@smilegate.com::d357b275-f334-464f-9020-26c53f8e09d1" providerId="AD" clId="Web-{2FAC1AD8-7202-481C-7519-2F8E17F3C680}" dt="2020-12-26T06:24:02.282" v="2826" actId="1076"/>
        <pc:sldMkLst>
          <pc:docMk/>
          <pc:sldMk cId="2012690515" sldId="320"/>
        </pc:sldMkLst>
        <pc:spChg chg="add mod">
          <ac:chgData name="백지연B/SGS DevCamp" userId="S::jyeonbaek@smilegate.com::d357b275-f334-464f-9020-26c53f8e09d1" providerId="AD" clId="Web-{2FAC1AD8-7202-481C-7519-2F8E17F3C680}" dt="2020-12-26T06:22:33.546" v="2814" actId="1076"/>
          <ac:spMkLst>
            <pc:docMk/>
            <pc:sldMk cId="2012690515" sldId="320"/>
            <ac:spMk id="4" creationId="{31BA1801-8CC3-48DA-89E4-C4BEFD31D0E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23:48.329" v="2824" actId="1076"/>
          <ac:spMkLst>
            <pc:docMk/>
            <pc:sldMk cId="2012690515" sldId="320"/>
            <ac:spMk id="47" creationId="{D26A43C7-38BB-4C0D-8017-B6593D65995F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23:52.860" v="2825" actId="1076"/>
          <ac:spMkLst>
            <pc:docMk/>
            <pc:sldMk cId="2012690515" sldId="320"/>
            <ac:spMk id="48" creationId="{DF5933C8-FE0A-4CF2-8FFE-0C74C91231FD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45" v="2802" actId="1076"/>
          <ac:spMkLst>
            <pc:docMk/>
            <pc:sldMk cId="2012690515" sldId="320"/>
            <ac:spMk id="50" creationId="{32F93149-F11B-44D0-9DBC-8F0B112399B9}"/>
          </ac:spMkLst>
        </pc:spChg>
        <pc:spChg chg="del">
          <ac:chgData name="백지연B/SGS DevCamp" userId="S::jyeonbaek@smilegate.com::d357b275-f334-464f-9020-26c53f8e09d1" providerId="AD" clId="Web-{2FAC1AD8-7202-481C-7519-2F8E17F3C680}" dt="2020-12-26T06:20:33.997" v="2785"/>
          <ac:spMkLst>
            <pc:docMk/>
            <pc:sldMk cId="2012690515" sldId="320"/>
            <ac:spMk id="51" creationId="{8C2F7347-DA26-448D-8A98-A43C35891DF4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1:55.170" v="2801" actId="1076"/>
          <ac:spMkLst>
            <pc:docMk/>
            <pc:sldMk cId="2012690515" sldId="320"/>
            <ac:spMk id="52" creationId="{9E72E9EB-944C-49E2-8BA8-91B4BCBBE662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3" actId="1076"/>
          <ac:spMkLst>
            <pc:docMk/>
            <pc:sldMk cId="2012690515" sldId="320"/>
            <ac:spMk id="53" creationId="{E1E80709-9B0D-423C-B6B7-F719E46DF41F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4" actId="1076"/>
          <ac:spMkLst>
            <pc:docMk/>
            <pc:sldMk cId="2012690515" sldId="320"/>
            <ac:spMk id="54" creationId="{C9BBC230-2319-4643-A514-888BCC31B7E2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5" actId="1076"/>
          <ac:spMkLst>
            <pc:docMk/>
            <pc:sldMk cId="2012690515" sldId="320"/>
            <ac:spMk id="55" creationId="{42129147-6A21-452B-A663-FED7F69F983E}"/>
          </ac:spMkLst>
        </pc:spChg>
        <pc:grpChg chg="del mod">
          <ac:chgData name="백지연B/SGS DevCamp" userId="S::jyeonbaek@smilegate.com::d357b275-f334-464f-9020-26c53f8e09d1" providerId="AD" clId="Web-{2FAC1AD8-7202-481C-7519-2F8E17F3C680}" dt="2020-12-26T06:21:40.998" v="2795"/>
          <ac:grpSpMkLst>
            <pc:docMk/>
            <pc:sldMk cId="2012690515" sldId="320"/>
            <ac:grpSpMk id="3" creationId="{A188C8C7-D589-4D90-B253-15E7A20DC441}"/>
          </ac:grpSpMkLst>
        </pc:grpChg>
        <pc:grpChg chg="add mod">
          <ac:chgData name="백지연B/SGS DevCamp" userId="S::jyeonbaek@smilegate.com::d357b275-f334-464f-9020-26c53f8e09d1" providerId="AD" clId="Web-{2FAC1AD8-7202-481C-7519-2F8E17F3C680}" dt="2020-12-26T06:23:27.735" v="2821" actId="14100"/>
          <ac:grpSpMkLst>
            <pc:docMk/>
            <pc:sldMk cId="2012690515" sldId="320"/>
            <ac:grpSpMk id="6" creationId="{F0736836-BE4D-479B-9964-9AFBFD086994}"/>
          </ac:grpSpMkLst>
        </pc:grpChg>
        <pc:grpChg chg="mod">
          <ac:chgData name="백지연B/SGS DevCamp" userId="S::jyeonbaek@smilegate.com::d357b275-f334-464f-9020-26c53f8e09d1" providerId="AD" clId="Web-{2FAC1AD8-7202-481C-7519-2F8E17F3C680}" dt="2020-12-26T06:24:02.282" v="2826" actId="1076"/>
          <ac:grpSpMkLst>
            <pc:docMk/>
            <pc:sldMk cId="2012690515" sldId="320"/>
            <ac:grpSpMk id="30" creationId="{A2E03C29-174A-417F-90DD-8A969CF14AF8}"/>
          </ac:grpSpMkLst>
        </pc:grpChg>
        <pc:grpChg chg="del">
          <ac:chgData name="백지연B/SGS DevCamp" userId="S::jyeonbaek@smilegate.com::d357b275-f334-464f-9020-26c53f8e09d1" providerId="AD" clId="Web-{2FAC1AD8-7202-481C-7519-2F8E17F3C680}" dt="2020-12-26T06:23:32.344" v="2822"/>
          <ac:grpSpMkLst>
            <pc:docMk/>
            <pc:sldMk cId="2012690515" sldId="320"/>
            <ac:grpSpMk id="38" creationId="{969C11B6-1BB9-4A3F-8127-A4982A7CA7DF}"/>
          </ac:grpSpMkLst>
        </pc:grpChg>
      </pc:sldChg>
      <pc:sldChg chg="addSp delSp modSp new">
        <pc:chgData name="백지연B/SGS DevCamp" userId="S::jyeonbaek@smilegate.com::d357b275-f334-464f-9020-26c53f8e09d1" providerId="AD" clId="Web-{2FAC1AD8-7202-481C-7519-2F8E17F3C680}" dt="2020-12-26T07:46:16.155" v="4337" actId="20577"/>
        <pc:sldMkLst>
          <pc:docMk/>
          <pc:sldMk cId="164947090" sldId="321"/>
        </pc:sldMkLst>
        <pc:spChg chg="del">
          <ac:chgData name="백지연B/SGS DevCamp" userId="S::jyeonbaek@smilegate.com::d357b275-f334-464f-9020-26c53f8e09d1" providerId="AD" clId="Web-{2FAC1AD8-7202-481C-7519-2F8E17F3C680}" dt="2020-12-26T06:25:37.565" v="2830"/>
          <ac:spMkLst>
            <pc:docMk/>
            <pc:sldMk cId="164947090" sldId="321"/>
            <ac:spMk id="2" creationId="{76F84290-6250-45B5-A742-0A68F0297B6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7:46:16.155" v="4337" actId="20577"/>
          <ac:spMkLst>
            <pc:docMk/>
            <pc:sldMk cId="164947090" sldId="321"/>
            <ac:spMk id="3" creationId="{1E6E941A-3335-47A5-B5EE-8720E000F4DC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6:25:42.581" v="2843" actId="20577"/>
          <ac:spMkLst>
            <pc:docMk/>
            <pc:sldMk cId="164947090" sldId="321"/>
            <ac:spMk id="5" creationId="{12A31874-515E-4CA6-BCE8-49FCBA73A332}"/>
          </ac:spMkLst>
        </pc:spChg>
        <pc:spChg chg="add">
          <ac:chgData name="백지연B/SGS DevCamp" userId="S::jyeonbaek@smilegate.com::d357b275-f334-464f-9020-26c53f8e09d1" providerId="AD" clId="Web-{2FAC1AD8-7202-481C-7519-2F8E17F3C680}" dt="2020-12-26T06:25:38.425" v="2832"/>
          <ac:spMkLst>
            <pc:docMk/>
            <pc:sldMk cId="164947090" sldId="321"/>
            <ac:spMk id="7" creationId="{6F897031-B568-48BA-98F3-BEDA9BF811F3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39.435" v="4326" actId="1076"/>
          <ac:spMkLst>
            <pc:docMk/>
            <pc:sldMk cId="164947090" sldId="321"/>
            <ac:spMk id="9" creationId="{01888D20-BEC1-4762-8C2D-DE10E9347710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26.810" v="4324" actId="1076"/>
          <ac:spMkLst>
            <pc:docMk/>
            <pc:sldMk cId="164947090" sldId="321"/>
            <ac:spMk id="10" creationId="{5BEA80F0-9916-4166-A557-16F10C8CC86B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4:50.044" v="4315" actId="14100"/>
          <ac:spMkLst>
            <pc:docMk/>
            <pc:sldMk cId="164947090" sldId="321"/>
            <ac:spMk id="11" creationId="{3EAB3A1D-BA7E-4980-985B-63CE785F9091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7:49.536" v="4195"/>
          <ac:spMkLst>
            <pc:docMk/>
            <pc:sldMk cId="164947090" sldId="321"/>
            <ac:spMk id="12" creationId="{CADACDF9-9BF7-49E0-BCFC-799803D3B392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8:00.896" v="4198"/>
          <ac:spMkLst>
            <pc:docMk/>
            <pc:sldMk cId="164947090" sldId="321"/>
            <ac:spMk id="13" creationId="{DB00D35A-F120-40A2-A66C-8A2EFC4C6C74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8:19.490" v="4209"/>
          <ac:spMkLst>
            <pc:docMk/>
            <pc:sldMk cId="164947090" sldId="321"/>
            <ac:spMk id="14" creationId="{8887B245-F65E-4CC9-908C-49F5F43E099E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17.247" v="4323" actId="20577"/>
          <ac:spMkLst>
            <pc:docMk/>
            <pc:sldMk cId="164947090" sldId="321"/>
            <ac:spMk id="15" creationId="{45771864-E28C-4964-BE0E-89483FE857C0}"/>
          </ac:spMkLst>
        </pc:spChg>
        <pc:picChg chg="add del mod">
          <ac:chgData name="백지연B/SGS DevCamp" userId="S::jyeonbaek@smilegate.com::d357b275-f334-464f-9020-26c53f8e09d1" providerId="AD" clId="Web-{2FAC1AD8-7202-481C-7519-2F8E17F3C680}" dt="2020-12-26T07:14:28.510" v="3621"/>
          <ac:picMkLst>
            <pc:docMk/>
            <pc:sldMk cId="164947090" sldId="321"/>
            <ac:picMk id="8" creationId="{34218F42-B3C5-4C73-B9C7-3F35C13EC0E3}"/>
          </ac:picMkLst>
        </pc:picChg>
      </pc:sldChg>
    </pc:docChg>
  </pc:docChgLst>
  <pc:docChgLst>
    <pc:chgData name="박소현C/SGS DevCamp" userId="S::shparkc@smilegate.com::b6ded9f9-1722-4edd-8dba-128b08e80a16" providerId="AD" clId="Web-{CB07F2F1-7D99-650F-9A99-1FFE7BA61074}"/>
    <pc:docChg chg="modSld">
      <pc:chgData name="박소현C/SGS DevCamp" userId="S::shparkc@smilegate.com::b6ded9f9-1722-4edd-8dba-128b08e80a16" providerId="AD" clId="Web-{CB07F2F1-7D99-650F-9A99-1FFE7BA61074}" dt="2021-01-04T07:34:47.668" v="626" actId="20577"/>
      <pc:docMkLst>
        <pc:docMk/>
      </pc:docMkLst>
      <pc:sldChg chg="addSp delSp modSp">
        <pc:chgData name="박소현C/SGS DevCamp" userId="S::shparkc@smilegate.com::b6ded9f9-1722-4edd-8dba-128b08e80a16" providerId="AD" clId="Web-{CB07F2F1-7D99-650F-9A99-1FFE7BA61074}" dt="2021-01-04T07:34:30.668" v="618" actId="1076"/>
        <pc:sldMkLst>
          <pc:docMk/>
          <pc:sldMk cId="1426096549" sldId="340"/>
        </pc:sldMkLst>
        <pc:spChg chg="add del mod">
          <ac:chgData name="박소현C/SGS DevCamp" userId="S::shparkc@smilegate.com::b6ded9f9-1722-4edd-8dba-128b08e80a16" providerId="AD" clId="Web-{CB07F2F1-7D99-650F-9A99-1FFE7BA61074}" dt="2021-01-04T07:34:30.668" v="618" actId="1076"/>
          <ac:spMkLst>
            <pc:docMk/>
            <pc:sldMk cId="1426096549" sldId="340"/>
            <ac:spMk id="2" creationId="{B985DCFA-0CB3-4050-88BC-BD9B0674A224}"/>
          </ac:spMkLst>
        </pc:spChg>
        <pc:picChg chg="add mod">
          <ac:chgData name="박소현C/SGS DevCamp" userId="S::shparkc@smilegate.com::b6ded9f9-1722-4edd-8dba-128b08e80a16" providerId="AD" clId="Web-{CB07F2F1-7D99-650F-9A99-1FFE7BA61074}" dt="2021-01-04T07:34:27.496" v="617" actId="1076"/>
          <ac:picMkLst>
            <pc:docMk/>
            <pc:sldMk cId="1426096549" sldId="340"/>
            <ac:picMk id="3" creationId="{3AB13689-B939-46AF-9BE4-72C7B03C7463}"/>
          </ac:picMkLst>
        </pc:picChg>
        <pc:picChg chg="del mod">
          <ac:chgData name="박소현C/SGS DevCamp" userId="S::shparkc@smilegate.com::b6ded9f9-1722-4edd-8dba-128b08e80a16" providerId="AD" clId="Web-{CB07F2F1-7D99-650F-9A99-1FFE7BA61074}" dt="2021-01-04T07:34:10.308" v="611"/>
          <ac:picMkLst>
            <pc:docMk/>
            <pc:sldMk cId="1426096549" sldId="340"/>
            <ac:picMk id="8" creationId="{FF9A74DA-5202-8643-825F-78A67FDD2490}"/>
          </ac:picMkLst>
        </pc:picChg>
      </pc:sldChg>
      <pc:sldChg chg="addSp modSp">
        <pc:chgData name="박소현C/SGS DevCamp" userId="S::shparkc@smilegate.com::b6ded9f9-1722-4edd-8dba-128b08e80a16" providerId="AD" clId="Web-{CB07F2F1-7D99-650F-9A99-1FFE7BA61074}" dt="2021-01-04T07:27:40.921" v="243" actId="20577"/>
        <pc:sldMkLst>
          <pc:docMk/>
          <pc:sldMk cId="3557197404" sldId="343"/>
        </pc:sldMkLst>
        <pc:spChg chg="mod">
          <ac:chgData name="박소현C/SGS DevCamp" userId="S::shparkc@smilegate.com::b6ded9f9-1722-4edd-8dba-128b08e80a16" providerId="AD" clId="Web-{CB07F2F1-7D99-650F-9A99-1FFE7BA61074}" dt="2021-01-04T07:27:40.921" v="243" actId="20577"/>
          <ac:spMkLst>
            <pc:docMk/>
            <pc:sldMk cId="3557197404" sldId="343"/>
            <ac:spMk id="3" creationId="{7B4C3533-7D85-4221-A7C5-D992C2D927D5}"/>
          </ac:spMkLst>
        </pc:spChg>
        <pc:spChg chg="add mod">
          <ac:chgData name="박소현C/SGS DevCamp" userId="S::shparkc@smilegate.com::b6ded9f9-1722-4edd-8dba-128b08e80a16" providerId="AD" clId="Web-{CB07F2F1-7D99-650F-9A99-1FFE7BA61074}" dt="2021-01-04T07:27:31.682" v="239" actId="14100"/>
          <ac:spMkLst>
            <pc:docMk/>
            <pc:sldMk cId="3557197404" sldId="343"/>
            <ac:spMk id="4" creationId="{BA457D41-4284-4FF2-AD4B-B4D46246FB5E}"/>
          </ac:spMkLst>
        </pc:spChg>
        <pc:picChg chg="add mod">
          <ac:chgData name="박소현C/SGS DevCamp" userId="S::shparkc@smilegate.com::b6ded9f9-1722-4edd-8dba-128b08e80a16" providerId="AD" clId="Web-{CB07F2F1-7D99-650F-9A99-1FFE7BA61074}" dt="2021-01-04T07:27:06.315" v="228" actId="1076"/>
          <ac:picMkLst>
            <pc:docMk/>
            <pc:sldMk cId="3557197404" sldId="343"/>
            <ac:picMk id="2" creationId="{2B517084-402A-4D79-B6BF-7B26447E97A2}"/>
          </ac:picMkLst>
        </pc:picChg>
      </pc:sldChg>
      <pc:sldChg chg="modSp">
        <pc:chgData name="박소현C/SGS DevCamp" userId="S::shparkc@smilegate.com::b6ded9f9-1722-4edd-8dba-128b08e80a16" providerId="AD" clId="Web-{CB07F2F1-7D99-650F-9A99-1FFE7BA61074}" dt="2021-01-04T07:34:47.027" v="625" actId="20577"/>
        <pc:sldMkLst>
          <pc:docMk/>
          <pc:sldMk cId="337999327" sldId="344"/>
        </pc:sldMkLst>
        <pc:spChg chg="mod">
          <ac:chgData name="박소현C/SGS DevCamp" userId="S::shparkc@smilegate.com::b6ded9f9-1722-4edd-8dba-128b08e80a16" providerId="AD" clId="Web-{CB07F2F1-7D99-650F-9A99-1FFE7BA61074}" dt="2021-01-04T07:34:47.027" v="625" actId="20577"/>
          <ac:spMkLst>
            <pc:docMk/>
            <pc:sldMk cId="337999327" sldId="344"/>
            <ac:spMk id="6" creationId="{63A37682-2912-4F8A-9C4A-98DAE2124DAB}"/>
          </ac:spMkLst>
        </pc:spChg>
      </pc:sldChg>
    </pc:docChg>
  </pc:docChgLst>
  <pc:docChgLst>
    <pc:chgData name="박소현C/SGS DevCamp" userId="S::shparkc@smilegate.com::b6ded9f9-1722-4edd-8dba-128b08e80a16" providerId="AD" clId="Web-{9FE1F165-1F78-823E-07BB-1CD5A8A4AF9A}"/>
    <pc:docChg chg="modSld">
      <pc:chgData name="박소현C/SGS DevCamp" userId="S::shparkc@smilegate.com::b6ded9f9-1722-4edd-8dba-128b08e80a16" providerId="AD" clId="Web-{9FE1F165-1F78-823E-07BB-1CD5A8A4AF9A}" dt="2020-12-26T06:35:40.509" v="66" actId="1076"/>
      <pc:docMkLst>
        <pc:docMk/>
      </pc:docMkLst>
      <pc:sldChg chg="addSp delSp modSp">
        <pc:chgData name="박소현C/SGS DevCamp" userId="S::shparkc@smilegate.com::b6ded9f9-1722-4edd-8dba-128b08e80a16" providerId="AD" clId="Web-{9FE1F165-1F78-823E-07BB-1CD5A8A4AF9A}" dt="2020-12-26T06:35:40.509" v="66" actId="1076"/>
        <pc:sldMkLst>
          <pc:docMk/>
          <pc:sldMk cId="1078432411" sldId="319"/>
        </pc:sldMkLst>
        <pc:spChg chg="mod">
          <ac:chgData name="박소현C/SGS DevCamp" userId="S::shparkc@smilegate.com::b6ded9f9-1722-4edd-8dba-128b08e80a16" providerId="AD" clId="Web-{9FE1F165-1F78-823E-07BB-1CD5A8A4AF9A}" dt="2020-12-26T06:35:19.602" v="59" actId="20577"/>
          <ac:spMkLst>
            <pc:docMk/>
            <pc:sldMk cId="1078432411" sldId="319"/>
            <ac:spMk id="3" creationId="{7B4C3533-7D85-4221-A7C5-D992C2D927D5}"/>
          </ac:spMkLst>
        </pc:spChg>
        <pc:picChg chg="mod">
          <ac:chgData name="박소현C/SGS DevCamp" userId="S::shparkc@smilegate.com::b6ded9f9-1722-4edd-8dba-128b08e80a16" providerId="AD" clId="Web-{9FE1F165-1F78-823E-07BB-1CD5A8A4AF9A}" dt="2020-12-26T06:35:33.212" v="64" actId="1076"/>
          <ac:picMkLst>
            <pc:docMk/>
            <pc:sldMk cId="1078432411" sldId="319"/>
            <ac:picMk id="4" creationId="{925A8B75-300C-4E21-BF3E-364578EE64C1}"/>
          </ac:picMkLst>
        </pc:picChg>
        <pc:picChg chg="del">
          <ac:chgData name="박소현C/SGS DevCamp" userId="S::shparkc@smilegate.com::b6ded9f9-1722-4edd-8dba-128b08e80a16" providerId="AD" clId="Web-{9FE1F165-1F78-823E-07BB-1CD5A8A4AF9A}" dt="2020-12-26T06:29:47.345" v="16"/>
          <ac:picMkLst>
            <pc:docMk/>
            <pc:sldMk cId="1078432411" sldId="319"/>
            <ac:picMk id="10" creationId="{87C4033C-D4E8-4129-A2F2-827C9732B96C}"/>
          </ac:picMkLst>
        </pc:picChg>
        <pc:picChg chg="add mod">
          <ac:chgData name="박소현C/SGS DevCamp" userId="S::shparkc@smilegate.com::b6ded9f9-1722-4edd-8dba-128b08e80a16" providerId="AD" clId="Web-{9FE1F165-1F78-823E-07BB-1CD5A8A4AF9A}" dt="2020-12-26T06:35:35.352" v="65" actId="1076"/>
          <ac:picMkLst>
            <pc:docMk/>
            <pc:sldMk cId="1078432411" sldId="319"/>
            <ac:picMk id="11" creationId="{89817AD5-3687-4600-994B-2CD5980D2A14}"/>
          </ac:picMkLst>
        </pc:picChg>
        <pc:picChg chg="mod">
          <ac:chgData name="박소현C/SGS DevCamp" userId="S::shparkc@smilegate.com::b6ded9f9-1722-4edd-8dba-128b08e80a16" providerId="AD" clId="Web-{9FE1F165-1F78-823E-07BB-1CD5A8A4AF9A}" dt="2020-12-26T06:35:40.509" v="66" actId="1076"/>
          <ac:picMkLst>
            <pc:docMk/>
            <pc:sldMk cId="1078432411" sldId="319"/>
            <ac:picMk id="12" creationId="{3CFDA04A-961E-4FA4-BCE8-124183075163}"/>
          </ac:picMkLst>
        </pc:picChg>
      </pc:sldChg>
    </pc:docChg>
  </pc:docChgLst>
  <pc:docChgLst>
    <pc:chgData name="임영수C/SGS DevCamp" userId="S::yslimc@smilegate.com::1c75c7d7-5cc9-493e-8431-da483c63ddaa" providerId="AD" clId="Web-{F0E66B2F-A3AA-4414-689C-8054D16CC0A9}"/>
    <pc:docChg chg="addSld delSld modSld">
      <pc:chgData name="임영수C/SGS DevCamp" userId="S::yslimc@smilegate.com::1c75c7d7-5cc9-493e-8431-da483c63ddaa" providerId="AD" clId="Web-{F0E66B2F-A3AA-4414-689C-8054D16CC0A9}" dt="2020-12-26T12:53:40.556" v="98" actId="1076"/>
      <pc:docMkLst>
        <pc:docMk/>
      </pc:docMkLst>
      <pc:sldChg chg="addSp delSp modSp add replId">
        <pc:chgData name="임영수C/SGS DevCamp" userId="S::yslimc@smilegate.com::1c75c7d7-5cc9-493e-8431-da483c63ddaa" providerId="AD" clId="Web-{F0E66B2F-A3AA-4414-689C-8054D16CC0A9}" dt="2020-12-26T12:49:39.988" v="56" actId="20577"/>
        <pc:sldMkLst>
          <pc:docMk/>
          <pc:sldMk cId="234558459" sldId="322"/>
        </pc:sldMkLst>
        <pc:spChg chg="mod">
          <ac:chgData name="임영수C/SGS DevCamp" userId="S::yslimc@smilegate.com::1c75c7d7-5cc9-493e-8431-da483c63ddaa" providerId="AD" clId="Web-{F0E66B2F-A3AA-4414-689C-8054D16CC0A9}" dt="2020-12-26T12:49:39.988" v="56" actId="20577"/>
          <ac:spMkLst>
            <pc:docMk/>
            <pc:sldMk cId="234558459" sldId="322"/>
            <ac:spMk id="3" creationId="{16358280-275A-644E-8473-20D0E7725A5A}"/>
          </ac:spMkLst>
        </pc:spChg>
        <pc:spChg chg="del">
          <ac:chgData name="임영수C/SGS DevCamp" userId="S::yslimc@smilegate.com::1c75c7d7-5cc9-493e-8431-da483c63ddaa" providerId="AD" clId="Web-{F0E66B2F-A3AA-4414-689C-8054D16CC0A9}" dt="2020-12-26T12:45:00.201" v="12"/>
          <ac:spMkLst>
            <pc:docMk/>
            <pc:sldMk cId="234558459" sldId="322"/>
            <ac:spMk id="13" creationId="{43373ACA-9750-4CAF-9820-BAF8C65CA1C1}"/>
          </ac:spMkLst>
        </pc:spChg>
        <pc:spChg chg="del">
          <ac:chgData name="임영수C/SGS DevCamp" userId="S::yslimc@smilegate.com::1c75c7d7-5cc9-493e-8431-da483c63ddaa" providerId="AD" clId="Web-{F0E66B2F-A3AA-4414-689C-8054D16CC0A9}" dt="2020-12-26T12:45:00.201" v="11"/>
          <ac:spMkLst>
            <pc:docMk/>
            <pc:sldMk cId="234558459" sldId="322"/>
            <ac:spMk id="42" creationId="{F346CA03-59BE-4795-8F26-D3899C22343D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45:01.264" v="15"/>
          <ac:picMkLst>
            <pc:docMk/>
            <pc:sldMk cId="234558459" sldId="322"/>
            <ac:picMk id="2" creationId="{5A1D14F9-7527-4673-B918-025555B12989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45:25.483" v="24" actId="1076"/>
          <ac:picMkLst>
            <pc:docMk/>
            <pc:sldMk cId="234558459" sldId="322"/>
            <ac:picMk id="4" creationId="{AC6DB7D6-24B0-428D-8CAE-CEA2C72BAF4E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1.795" v="16"/>
          <ac:picMkLst>
            <pc:docMk/>
            <pc:sldMk cId="234558459" sldId="322"/>
            <ac:picMk id="7" creationId="{820A9C31-655F-452C-A1DD-EA28CDBBA259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0.201" v="14"/>
          <ac:picMkLst>
            <pc:docMk/>
            <pc:sldMk cId="234558459" sldId="322"/>
            <ac:picMk id="11" creationId="{8AF8F675-ECF9-4308-903D-67443B3B3A5B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0.201" v="13"/>
          <ac:picMkLst>
            <pc:docMk/>
            <pc:sldMk cId="234558459" sldId="322"/>
            <ac:picMk id="12" creationId="{890924C3-D7E3-4386-8354-EDE3E6CE8CA5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49:34.676" v="55" actId="20577"/>
        <pc:sldMkLst>
          <pc:docMk/>
          <pc:sldMk cId="3794357180" sldId="323"/>
        </pc:sldMkLst>
        <pc:spChg chg="mod">
          <ac:chgData name="임영수C/SGS DevCamp" userId="S::yslimc@smilegate.com::1c75c7d7-5cc9-493e-8431-da483c63ddaa" providerId="AD" clId="Web-{F0E66B2F-A3AA-4414-689C-8054D16CC0A9}" dt="2020-12-26T12:49:34.676" v="55" actId="20577"/>
          <ac:spMkLst>
            <pc:docMk/>
            <pc:sldMk cId="3794357180" sldId="323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47:13.142" v="38" actId="1076"/>
          <ac:picMkLst>
            <pc:docMk/>
            <pc:sldMk cId="3794357180" sldId="323"/>
            <ac:picMk id="2" creationId="{7126F50A-ED78-4B45-86F4-62BF8D191F08}"/>
          </ac:picMkLst>
        </pc:picChg>
        <pc:picChg chg="del mod">
          <ac:chgData name="임영수C/SGS DevCamp" userId="S::yslimc@smilegate.com::1c75c7d7-5cc9-493e-8431-da483c63ddaa" providerId="AD" clId="Web-{F0E66B2F-A3AA-4414-689C-8054D16CC0A9}" dt="2020-12-26T12:45:58.140" v="29"/>
          <ac:picMkLst>
            <pc:docMk/>
            <pc:sldMk cId="3794357180" sldId="323"/>
            <ac:picMk id="4" creationId="{AC6DB7D6-24B0-428D-8CAE-CEA2C72BAF4E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49:28.926" v="54" actId="20577"/>
        <pc:sldMkLst>
          <pc:docMk/>
          <pc:sldMk cId="3109766900" sldId="324"/>
        </pc:sldMkLst>
        <pc:spChg chg="mod">
          <ac:chgData name="임영수C/SGS DevCamp" userId="S::yslimc@smilegate.com::1c75c7d7-5cc9-493e-8431-da483c63ddaa" providerId="AD" clId="Web-{F0E66B2F-A3AA-4414-689C-8054D16CC0A9}" dt="2020-12-26T12:49:28.926" v="54" actId="20577"/>
          <ac:spMkLst>
            <pc:docMk/>
            <pc:sldMk cId="3109766900" sldId="324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49:05.003" v="49"/>
          <ac:picMkLst>
            <pc:docMk/>
            <pc:sldMk cId="3109766900" sldId="324"/>
            <ac:picMk id="2" creationId="{7126F50A-ED78-4B45-86F4-62BF8D191F08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49:13.832" v="50" actId="1076"/>
          <ac:picMkLst>
            <pc:docMk/>
            <pc:sldMk cId="3109766900" sldId="324"/>
            <ac:picMk id="4" creationId="{53B4D5FB-6582-4F21-BC33-3354CDE968C4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0:47.755" v="74" actId="1076"/>
        <pc:sldMkLst>
          <pc:docMk/>
          <pc:sldMk cId="1378819478" sldId="325"/>
        </pc:sldMkLst>
        <pc:spChg chg="mod">
          <ac:chgData name="임영수C/SGS DevCamp" userId="S::yslimc@smilegate.com::1c75c7d7-5cc9-493e-8431-da483c63ddaa" providerId="AD" clId="Web-{F0E66B2F-A3AA-4414-689C-8054D16CC0A9}" dt="2020-12-26T12:49:58.067" v="65" actId="20577"/>
          <ac:spMkLst>
            <pc:docMk/>
            <pc:sldMk cId="1378819478" sldId="325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50:47.755" v="74" actId="1076"/>
          <ac:picMkLst>
            <pc:docMk/>
            <pc:sldMk cId="1378819478" sldId="325"/>
            <ac:picMk id="2" creationId="{C8856D61-2C80-4AAE-BB0A-17E589062A9A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50:43.724" v="73"/>
          <ac:picMkLst>
            <pc:docMk/>
            <pc:sldMk cId="1378819478" sldId="325"/>
            <ac:picMk id="4" creationId="{53B4D5FB-6582-4F21-BC33-3354CDE968C4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2:10.804" v="88" actId="1076"/>
        <pc:sldMkLst>
          <pc:docMk/>
          <pc:sldMk cId="1923059870" sldId="326"/>
        </pc:sldMkLst>
        <pc:spChg chg="mod">
          <ac:chgData name="임영수C/SGS DevCamp" userId="S::yslimc@smilegate.com::1c75c7d7-5cc9-493e-8431-da483c63ddaa" providerId="AD" clId="Web-{F0E66B2F-A3AA-4414-689C-8054D16CC0A9}" dt="2020-12-26T12:51:04.412" v="78" actId="20577"/>
          <ac:spMkLst>
            <pc:docMk/>
            <pc:sldMk cId="1923059870" sldId="326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51:56.772" v="85"/>
          <ac:picMkLst>
            <pc:docMk/>
            <pc:sldMk cId="1923059870" sldId="326"/>
            <ac:picMk id="2" creationId="{C8856D61-2C80-4AAE-BB0A-17E589062A9A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52:10.804" v="88" actId="1076"/>
          <ac:picMkLst>
            <pc:docMk/>
            <pc:sldMk cId="1923059870" sldId="326"/>
            <ac:picMk id="4" creationId="{764ED7BA-3037-40D8-A627-89B1B196BB1B}"/>
          </ac:picMkLst>
        </pc:picChg>
      </pc:sldChg>
      <pc:sldChg chg="add del replId">
        <pc:chgData name="임영수C/SGS DevCamp" userId="S::yslimc@smilegate.com::1c75c7d7-5cc9-493e-8431-da483c63ddaa" providerId="AD" clId="Web-{F0E66B2F-A3AA-4414-689C-8054D16CC0A9}" dt="2020-12-26T12:52:20.757" v="89"/>
        <pc:sldMkLst>
          <pc:docMk/>
          <pc:sldMk cId="3784099902" sldId="327"/>
        </pc:sldMkLst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3:40.556" v="98" actId="1076"/>
        <pc:sldMkLst>
          <pc:docMk/>
          <pc:sldMk cId="4107919197" sldId="327"/>
        </pc:sldMkLst>
        <pc:spChg chg="mod">
          <ac:chgData name="임영수C/SGS DevCamp" userId="S::yslimc@smilegate.com::1c75c7d7-5cc9-493e-8431-da483c63ddaa" providerId="AD" clId="Web-{F0E66B2F-A3AA-4414-689C-8054D16CC0A9}" dt="2020-12-26T12:52:35.648" v="91" actId="20577"/>
          <ac:spMkLst>
            <pc:docMk/>
            <pc:sldMk cId="4107919197" sldId="327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53:40.556" v="98" actId="1076"/>
          <ac:picMkLst>
            <pc:docMk/>
            <pc:sldMk cId="4107919197" sldId="327"/>
            <ac:picMk id="2" creationId="{5745B127-C753-42F2-B4D3-A19095134562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53:25.446" v="97"/>
          <ac:picMkLst>
            <pc:docMk/>
            <pc:sldMk cId="4107919197" sldId="327"/>
            <ac:picMk id="4" creationId="{764ED7BA-3037-40D8-A627-89B1B196BB1B}"/>
          </ac:picMkLst>
        </pc:picChg>
      </pc:sldChg>
    </pc:docChg>
  </pc:docChgLst>
  <pc:docChgLst>
    <pc:chgData name="백지연B/SGS DevCamp" userId="S::jyeonbaek@smilegate.com::d357b275-f334-464f-9020-26c53f8e09d1" providerId="AD" clId="Web-{EAA328B9-6ABB-E5A1-7141-CD7E587570CD}"/>
    <pc:docChg chg="modSld">
      <pc:chgData name="백지연B/SGS DevCamp" userId="S::jyeonbaek@smilegate.com::d357b275-f334-464f-9020-26c53f8e09d1" providerId="AD" clId="Web-{EAA328B9-6ABB-E5A1-7141-CD7E587570CD}" dt="2021-01-04T05:00:37.983" v="5" actId="20577"/>
      <pc:docMkLst>
        <pc:docMk/>
      </pc:docMkLst>
      <pc:sldChg chg="modSp">
        <pc:chgData name="백지연B/SGS DevCamp" userId="S::jyeonbaek@smilegate.com::d357b275-f334-464f-9020-26c53f8e09d1" providerId="AD" clId="Web-{EAA328B9-6ABB-E5A1-7141-CD7E587570CD}" dt="2021-01-04T05:00:03.545" v="3" actId="20577"/>
        <pc:sldMkLst>
          <pc:docMk/>
          <pc:sldMk cId="3941364795" sldId="257"/>
        </pc:sldMkLst>
        <pc:spChg chg="mod">
          <ac:chgData name="백지연B/SGS DevCamp" userId="S::jyeonbaek@smilegate.com::d357b275-f334-464f-9020-26c53f8e09d1" providerId="AD" clId="Web-{EAA328B9-6ABB-E5A1-7141-CD7E587570CD}" dt="2021-01-04T05:00:03.545" v="3" actId="20577"/>
          <ac:spMkLst>
            <pc:docMk/>
            <pc:sldMk cId="3941364795" sldId="257"/>
            <ac:spMk id="125" creationId="{00000000-0000-0000-0000-000000000000}"/>
          </ac:spMkLst>
        </pc:spChg>
      </pc:sldChg>
      <pc:sldChg chg="modSp">
        <pc:chgData name="백지연B/SGS DevCamp" userId="S::jyeonbaek@smilegate.com::d357b275-f334-464f-9020-26c53f8e09d1" providerId="AD" clId="Web-{EAA328B9-6ABB-E5A1-7141-CD7E587570CD}" dt="2021-01-04T05:00:37.983" v="5" actId="20577"/>
        <pc:sldMkLst>
          <pc:docMk/>
          <pc:sldMk cId="3438314448" sldId="259"/>
        </pc:sldMkLst>
        <pc:spChg chg="mod">
          <ac:chgData name="백지연B/SGS DevCamp" userId="S::jyeonbaek@smilegate.com::d357b275-f334-464f-9020-26c53f8e09d1" providerId="AD" clId="Web-{EAA328B9-6ABB-E5A1-7141-CD7E587570CD}" dt="2021-01-04T05:00:37.983" v="5" actId="20577"/>
          <ac:spMkLst>
            <pc:docMk/>
            <pc:sldMk cId="3438314448" sldId="259"/>
            <ac:spMk id="13" creationId="{2954C6E2-DEE0-46D6-9070-991246C727F0}"/>
          </ac:spMkLst>
        </pc:spChg>
      </pc:sldChg>
    </pc:docChg>
  </pc:docChgLst>
  <pc:docChgLst>
    <pc:chgData name="소현C 박" userId="b6ded9f9-1722-4edd-8dba-128b08e80a16" providerId="ADAL" clId="{2A9BD537-5623-DF49-A1D6-F6466A738A49}"/>
    <pc:docChg chg="undo custSel addSld modSld">
      <pc:chgData name="소현C 박" userId="b6ded9f9-1722-4edd-8dba-128b08e80a16" providerId="ADAL" clId="{2A9BD537-5623-DF49-A1D6-F6466A738A49}" dt="2021-01-12T14:02:18.197" v="6109" actId="20577"/>
      <pc:docMkLst>
        <pc:docMk/>
      </pc:docMkLst>
      <pc:sldChg chg="addSp delSp modSp mod">
        <pc:chgData name="소현C 박" userId="b6ded9f9-1722-4edd-8dba-128b08e80a16" providerId="ADAL" clId="{2A9BD537-5623-DF49-A1D6-F6466A738A49}" dt="2021-01-12T14:00:51.368" v="5902" actId="20577"/>
        <pc:sldMkLst>
          <pc:docMk/>
          <pc:sldMk cId="270304466" sldId="306"/>
        </pc:sldMkLst>
        <pc:graphicFrameChg chg="mod modGraphic">
          <ac:chgData name="소현C 박" userId="b6ded9f9-1722-4edd-8dba-128b08e80a16" providerId="ADAL" clId="{2A9BD537-5623-DF49-A1D6-F6466A738A49}" dt="2021-01-12T12:49:03.625" v="1244" actId="20577"/>
          <ac:graphicFrameMkLst>
            <pc:docMk/>
            <pc:sldMk cId="270304466" sldId="306"/>
            <ac:graphicFrameMk id="2" creationId="{F00992EC-95CF-4E3C-9EC6-663EE3A28556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4:00:51.368" v="5902" actId="20577"/>
          <ac:graphicFrameMkLst>
            <pc:docMk/>
            <pc:sldMk cId="270304466" sldId="306"/>
            <ac:graphicFrameMk id="8" creationId="{B3B86598-7119-9943-BD52-CD3BB0DA0BD3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2:30:29.742" v="187" actId="478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2:35:30.838" v="553" actId="478"/>
          <ac:graphicFrameMkLst>
            <pc:docMk/>
            <pc:sldMk cId="270304466" sldId="306"/>
            <ac:graphicFrameMk id="16" creationId="{00000000-0000-0000-0000-000000000000}"/>
          </ac:graphicFrameMkLst>
        </pc:graphicFrameChg>
      </pc:sldChg>
      <pc:sldChg chg="addSp delSp modSp mod">
        <pc:chgData name="소현C 박" userId="b6ded9f9-1722-4edd-8dba-128b08e80a16" providerId="ADAL" clId="{2A9BD537-5623-DF49-A1D6-F6466A738A49}" dt="2021-01-12T13:36:35.451" v="3742" actId="1076"/>
        <pc:sldMkLst>
          <pc:docMk/>
          <pc:sldMk cId="3964650935" sldId="351"/>
        </pc:sldMkLst>
        <pc:graphicFrameChg chg="add mod modGraphic">
          <ac:chgData name="소현C 박" userId="b6ded9f9-1722-4edd-8dba-128b08e80a16" providerId="ADAL" clId="{2A9BD537-5623-DF49-A1D6-F6466A738A49}" dt="2021-01-12T13:36:31.984" v="3741" actId="1076"/>
          <ac:graphicFrameMkLst>
            <pc:docMk/>
            <pc:sldMk cId="3964650935" sldId="351"/>
            <ac:graphicFrameMk id="7" creationId="{C7658210-DC6B-7241-9571-25207FCE8146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3:36:35.451" v="3742" actId="1076"/>
          <ac:graphicFrameMkLst>
            <pc:docMk/>
            <pc:sldMk cId="3964650935" sldId="351"/>
            <ac:graphicFrameMk id="8" creationId="{C96684E5-5598-6C46-BB28-6228A24CDA41}"/>
          </ac:graphicFrameMkLst>
        </pc:graphicFrameChg>
        <pc:graphicFrameChg chg="del mod">
          <ac:chgData name="소현C 박" userId="b6ded9f9-1722-4edd-8dba-128b08e80a16" providerId="ADAL" clId="{2A9BD537-5623-DF49-A1D6-F6466A738A49}" dt="2021-01-12T13:04:57.010" v="2432" actId="478"/>
          <ac:graphicFrameMkLst>
            <pc:docMk/>
            <pc:sldMk cId="3964650935" sldId="351"/>
            <ac:graphicFrameMk id="10" creationId="{00000000-0000-0000-0000-000000000000}"/>
          </ac:graphicFrameMkLst>
        </pc:graphicFrameChg>
        <pc:graphicFrameChg chg="del mod">
          <ac:chgData name="소현C 박" userId="b6ded9f9-1722-4edd-8dba-128b08e80a16" providerId="ADAL" clId="{2A9BD537-5623-DF49-A1D6-F6466A738A49}" dt="2021-01-12T13:11:54.279" v="2609" actId="478"/>
          <ac:graphicFrameMkLst>
            <pc:docMk/>
            <pc:sldMk cId="3964650935" sldId="351"/>
            <ac:graphicFrameMk id="13" creationId="{00000000-0000-0000-0000-000000000000}"/>
          </ac:graphicFrameMkLst>
        </pc:graphicFrameChg>
      </pc:sldChg>
      <pc:sldChg chg="addSp delSp modSp add mod">
        <pc:chgData name="소현C 박" userId="b6ded9f9-1722-4edd-8dba-128b08e80a16" providerId="ADAL" clId="{2A9BD537-5623-DF49-A1D6-F6466A738A49}" dt="2021-01-12T14:02:18.197" v="6109" actId="20577"/>
        <pc:sldMkLst>
          <pc:docMk/>
          <pc:sldMk cId="1210201874" sldId="355"/>
        </pc:sldMkLst>
        <pc:graphicFrameChg chg="mod modGraphic">
          <ac:chgData name="소현C 박" userId="b6ded9f9-1722-4edd-8dba-128b08e80a16" providerId="ADAL" clId="{2A9BD537-5623-DF49-A1D6-F6466A738A49}" dt="2021-01-12T14:02:18.197" v="6109" actId="20577"/>
          <ac:graphicFrameMkLst>
            <pc:docMk/>
            <pc:sldMk cId="1210201874" sldId="355"/>
            <ac:graphicFrameMk id="7" creationId="{C7658210-DC6B-7241-9571-25207FCE8146}"/>
          </ac:graphicFrameMkLst>
        </pc:graphicFrameChg>
        <pc:graphicFrameChg chg="del">
          <ac:chgData name="소현C 박" userId="b6ded9f9-1722-4edd-8dba-128b08e80a16" providerId="ADAL" clId="{2A9BD537-5623-DF49-A1D6-F6466A738A49}" dt="2021-01-12T13:11:39.718" v="2606" actId="478"/>
          <ac:graphicFrameMkLst>
            <pc:docMk/>
            <pc:sldMk cId="1210201874" sldId="355"/>
            <ac:graphicFrameMk id="8" creationId="{C96684E5-5598-6C46-BB28-6228A24CDA41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4:01:21.895" v="5987" actId="20577"/>
          <ac:graphicFrameMkLst>
            <pc:docMk/>
            <pc:sldMk cId="1210201874" sldId="355"/>
            <ac:graphicFrameMk id="9" creationId="{A0377D07-3423-D648-8E13-2929C0CD8D15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3:46:00.193" v="4251" actId="478"/>
          <ac:graphicFrameMkLst>
            <pc:docMk/>
            <pc:sldMk cId="1210201874" sldId="355"/>
            <ac:graphicFrameMk id="13" creationId="{00000000-0000-0000-0000-000000000000}"/>
          </ac:graphicFrameMkLst>
        </pc:graphicFrameChg>
      </pc:sldChg>
    </pc:docChg>
  </pc:docChgLst>
  <pc:docChgLst>
    <pc:chgData name="박소현C/SGS DevCamp" userId="S::shparkc@smilegate.com::b6ded9f9-1722-4edd-8dba-128b08e80a16" providerId="AD" clId="Web-{691DD8CD-DC83-B4F3-34E5-E9AD19278816}"/>
    <pc:docChg chg="modSld">
      <pc:chgData name="박소현C/SGS DevCamp" userId="S::shparkc@smilegate.com::b6ded9f9-1722-4edd-8dba-128b08e80a16" providerId="AD" clId="Web-{691DD8CD-DC83-B4F3-34E5-E9AD19278816}" dt="2021-01-12T14:14:16.773" v="496" actId="1076"/>
      <pc:docMkLst>
        <pc:docMk/>
      </pc:docMkLst>
      <pc:sldChg chg="modSp">
        <pc:chgData name="박소현C/SGS DevCamp" userId="S::shparkc@smilegate.com::b6ded9f9-1722-4edd-8dba-128b08e80a16" providerId="AD" clId="Web-{691DD8CD-DC83-B4F3-34E5-E9AD19278816}" dt="2021-01-12T14:14:16.773" v="496" actId="1076"/>
        <pc:sldMkLst>
          <pc:docMk/>
          <pc:sldMk cId="3438314448" sldId="347"/>
        </pc:sldMkLst>
        <pc:spChg chg="mod">
          <ac:chgData name="박소현C/SGS DevCamp" userId="S::shparkc@smilegate.com::b6ded9f9-1722-4edd-8dba-128b08e80a16" providerId="AD" clId="Web-{691DD8CD-DC83-B4F3-34E5-E9AD19278816}" dt="2021-01-12T14:14:16.773" v="496" actId="1076"/>
          <ac:spMkLst>
            <pc:docMk/>
            <pc:sldMk cId="3438314448" sldId="347"/>
            <ac:spMk id="2" creationId="{921373A0-C691-47F4-91DA-9D10ACEF12DE}"/>
          </ac:spMkLst>
        </pc:spChg>
      </pc:sldChg>
    </pc:docChg>
  </pc:docChgLst>
  <pc:docChgLst>
    <pc:chgData name="박소현C/SGS DevCamp" userId="S::shparkc@smilegate.com::b6ded9f9-1722-4edd-8dba-128b08e80a16" providerId="AD" clId="Web-{7BB78B71-99AE-AB2C-9045-8742F009B72B}"/>
    <pc:docChg chg="modSld">
      <pc:chgData name="박소현C/SGS DevCamp" userId="S::shparkc@smilegate.com::b6ded9f9-1722-4edd-8dba-128b08e80a16" providerId="AD" clId="Web-{7BB78B71-99AE-AB2C-9045-8742F009B72B}" dt="2021-02-06T14:27:18.123" v="128" actId="1076"/>
      <pc:docMkLst>
        <pc:docMk/>
      </pc:docMkLst>
      <pc:sldChg chg="addSp modSp">
        <pc:chgData name="박소현C/SGS DevCamp" userId="S::shparkc@smilegate.com::b6ded9f9-1722-4edd-8dba-128b08e80a16" providerId="AD" clId="Web-{7BB78B71-99AE-AB2C-9045-8742F009B72B}" dt="2021-02-06T14:27:18.123" v="128" actId="1076"/>
        <pc:sldMkLst>
          <pc:docMk/>
          <pc:sldMk cId="26499021" sldId="393"/>
        </pc:sldMkLst>
        <pc:spChg chg="mod">
          <ac:chgData name="박소현C/SGS DevCamp" userId="S::shparkc@smilegate.com::b6ded9f9-1722-4edd-8dba-128b08e80a16" providerId="AD" clId="Web-{7BB78B71-99AE-AB2C-9045-8742F009B72B}" dt="2021-02-06T14:25:24.355" v="2" actId="1076"/>
          <ac:spMkLst>
            <pc:docMk/>
            <pc:sldMk cId="26499021" sldId="393"/>
            <ac:spMk id="4" creationId="{53889F9E-8EFB-C740-A705-8B16639E9149}"/>
          </ac:spMkLst>
        </pc:spChg>
        <pc:spChg chg="add mod">
          <ac:chgData name="박소현C/SGS DevCamp" userId="S::shparkc@smilegate.com::b6ded9f9-1722-4edd-8dba-128b08e80a16" providerId="AD" clId="Web-{7BB78B71-99AE-AB2C-9045-8742F009B72B}" dt="2021-02-06T14:25:45.215" v="72" actId="20577"/>
          <ac:spMkLst>
            <pc:docMk/>
            <pc:sldMk cId="26499021" sldId="393"/>
            <ac:spMk id="8" creationId="{FA368745-D835-468F-8D8A-CB6D05757FEE}"/>
          </ac:spMkLst>
        </pc:spChg>
        <pc:spChg chg="add mod">
          <ac:chgData name="박소현C/SGS DevCamp" userId="S::shparkc@smilegate.com::b6ded9f9-1722-4edd-8dba-128b08e80a16" providerId="AD" clId="Web-{7BB78B71-99AE-AB2C-9045-8742F009B72B}" dt="2021-02-06T14:27:00.217" v="124" actId="1076"/>
          <ac:spMkLst>
            <pc:docMk/>
            <pc:sldMk cId="26499021" sldId="393"/>
            <ac:spMk id="9" creationId="{84BC6566-8744-4B79-A4F3-B108065F2B90}"/>
          </ac:spMkLst>
        </pc:spChg>
        <pc:picChg chg="mod">
          <ac:chgData name="박소현C/SGS DevCamp" userId="S::shparkc@smilegate.com::b6ded9f9-1722-4edd-8dba-128b08e80a16" providerId="AD" clId="Web-{7BB78B71-99AE-AB2C-9045-8742F009B72B}" dt="2021-02-06T14:25:26.777" v="3" actId="1076"/>
          <ac:picMkLst>
            <pc:docMk/>
            <pc:sldMk cId="26499021" sldId="393"/>
            <ac:picMk id="2" creationId="{6E66639D-F7A1-974A-BAE6-D77172865746}"/>
          </ac:picMkLst>
        </pc:picChg>
        <pc:picChg chg="add mod">
          <ac:chgData name="박소현C/SGS DevCamp" userId="S::shparkc@smilegate.com::b6ded9f9-1722-4edd-8dba-128b08e80a16" providerId="AD" clId="Web-{7BB78B71-99AE-AB2C-9045-8742F009B72B}" dt="2021-02-06T14:26:08.653" v="77" actId="1076"/>
          <ac:picMkLst>
            <pc:docMk/>
            <pc:sldMk cId="26499021" sldId="393"/>
            <ac:picMk id="3" creationId="{688C63D0-C479-4F4E-B273-40E49F6C63A8}"/>
          </ac:picMkLst>
        </pc:picChg>
        <pc:picChg chg="add mod">
          <ac:chgData name="박소현C/SGS DevCamp" userId="S::shparkc@smilegate.com::b6ded9f9-1722-4edd-8dba-128b08e80a16" providerId="AD" clId="Web-{7BB78B71-99AE-AB2C-9045-8742F009B72B}" dt="2021-02-06T14:27:18.123" v="128" actId="1076"/>
          <ac:picMkLst>
            <pc:docMk/>
            <pc:sldMk cId="26499021" sldId="393"/>
            <ac:picMk id="5" creationId="{BF903B60-28AE-4860-B7CF-5797ED21F6B4}"/>
          </ac:picMkLst>
        </pc:picChg>
      </pc:sldChg>
    </pc:docChg>
  </pc:docChgLst>
  <pc:docChgLst>
    <pc:chgData name="백지연B/SGS DevCamp" userId="S::jyeonbaek@smilegate.com::d357b275-f334-464f-9020-26c53f8e09d1" providerId="AD" clId="Web-{3FA2B5C4-C6B6-AFCD-A489-3A59480F5E64}"/>
    <pc:docChg chg="modSld">
      <pc:chgData name="백지연B/SGS DevCamp" userId="S::jyeonbaek@smilegate.com::d357b275-f334-464f-9020-26c53f8e09d1" providerId="AD" clId="Web-{3FA2B5C4-C6B6-AFCD-A489-3A59480F5E64}" dt="2020-12-26T07:50:26.577" v="54" actId="20577"/>
      <pc:docMkLst>
        <pc:docMk/>
      </pc:docMkLst>
      <pc:sldChg chg="modSp">
        <pc:chgData name="백지연B/SGS DevCamp" userId="S::jyeonbaek@smilegate.com::d357b275-f334-464f-9020-26c53f8e09d1" providerId="AD" clId="Web-{3FA2B5C4-C6B6-AFCD-A489-3A59480F5E64}" dt="2020-12-26T07:49:44.248" v="45" actId="20577"/>
        <pc:sldMkLst>
          <pc:docMk/>
          <pc:sldMk cId="916965780" sldId="308"/>
        </pc:sldMkLst>
        <pc:spChg chg="mod">
          <ac:chgData name="백지연B/SGS DevCamp" userId="S::jyeonbaek@smilegate.com::d357b275-f334-464f-9020-26c53f8e09d1" providerId="AD" clId="Web-{3FA2B5C4-C6B6-AFCD-A489-3A59480F5E64}" dt="2020-12-26T07:49:44.248" v="45" actId="20577"/>
          <ac:spMkLst>
            <pc:docMk/>
            <pc:sldMk cId="916965780" sldId="308"/>
            <ac:spMk id="13" creationId="{5B32B45D-DBC3-B54E-A1E7-4F1779ECD211}"/>
          </ac:spMkLst>
        </pc:spChg>
      </pc:sldChg>
      <pc:sldChg chg="modSp">
        <pc:chgData name="백지연B/SGS DevCamp" userId="S::jyeonbaek@smilegate.com::d357b275-f334-464f-9020-26c53f8e09d1" providerId="AD" clId="Web-{3FA2B5C4-C6B6-AFCD-A489-3A59480F5E64}" dt="2020-12-26T07:49:01.044" v="29" actId="14100"/>
        <pc:sldMkLst>
          <pc:docMk/>
          <pc:sldMk cId="2265710066" sldId="309"/>
        </pc:sldMkLst>
        <pc:spChg chg="mod">
          <ac:chgData name="백지연B/SGS DevCamp" userId="S::jyeonbaek@smilegate.com::d357b275-f334-464f-9020-26c53f8e09d1" providerId="AD" clId="Web-{3FA2B5C4-C6B6-AFCD-A489-3A59480F5E64}" dt="2020-12-26T07:49:01.044" v="29" actId="14100"/>
          <ac:spMkLst>
            <pc:docMk/>
            <pc:sldMk cId="2265710066" sldId="309"/>
            <ac:spMk id="13" creationId="{5D399D4A-C766-9F42-BE8A-8D37A781D0FF}"/>
          </ac:spMkLst>
        </pc:spChg>
      </pc:sldChg>
      <pc:sldChg chg="modSp">
        <pc:chgData name="백지연B/SGS DevCamp" userId="S::jyeonbaek@smilegate.com::d357b275-f334-464f-9020-26c53f8e09d1" providerId="AD" clId="Web-{3FA2B5C4-C6B6-AFCD-A489-3A59480F5E64}" dt="2020-12-26T07:50:26.577" v="54" actId="20577"/>
        <pc:sldMkLst>
          <pc:docMk/>
          <pc:sldMk cId="2012690515" sldId="320"/>
        </pc:sldMkLst>
        <pc:spChg chg="mod">
          <ac:chgData name="백지연B/SGS DevCamp" userId="S::jyeonbaek@smilegate.com::d357b275-f334-464f-9020-26c53f8e09d1" providerId="AD" clId="Web-{3FA2B5C4-C6B6-AFCD-A489-3A59480F5E64}" dt="2020-12-26T07:50:26.577" v="54" actId="20577"/>
          <ac:spMkLst>
            <pc:docMk/>
            <pc:sldMk cId="2012690515" sldId="320"/>
            <ac:spMk id="5" creationId="{33A70525-620A-4A13-9DB4-8B93BE298DDF}"/>
          </ac:spMkLst>
        </pc:spChg>
      </pc:sldChg>
    </pc:docChg>
  </pc:docChgLst>
  <pc:docChgLst>
    <pc:chgData name="백지연B/SGS DevCamp" userId="S::jyeonbaek@smilegate.com::d357b275-f334-464f-9020-26c53f8e09d1" providerId="AD" clId="Web-{182A66C4-CD2C-4653-9132-C9D3D3BC2218}"/>
    <pc:docChg chg="modSld">
      <pc:chgData name="백지연B/SGS DevCamp" userId="S::jyeonbaek@smilegate.com::d357b275-f334-464f-9020-26c53f8e09d1" providerId="AD" clId="Web-{182A66C4-CD2C-4653-9132-C9D3D3BC2218}" dt="2021-01-15T00:28:11.763" v="0" actId="1076"/>
      <pc:docMkLst>
        <pc:docMk/>
      </pc:docMkLst>
      <pc:sldChg chg="modSp">
        <pc:chgData name="백지연B/SGS DevCamp" userId="S::jyeonbaek@smilegate.com::d357b275-f334-464f-9020-26c53f8e09d1" providerId="AD" clId="Web-{182A66C4-CD2C-4653-9132-C9D3D3BC2218}" dt="2021-01-15T00:28:11.763" v="0" actId="1076"/>
        <pc:sldMkLst>
          <pc:docMk/>
          <pc:sldMk cId="3941364795" sldId="257"/>
        </pc:sldMkLst>
        <pc:picChg chg="mod">
          <ac:chgData name="백지연B/SGS DevCamp" userId="S::jyeonbaek@smilegate.com::d357b275-f334-464f-9020-26c53f8e09d1" providerId="AD" clId="Web-{182A66C4-CD2C-4653-9132-C9D3D3BC2218}" dt="2021-01-15T00:28:11.763" v="0" actId="1076"/>
          <ac:picMkLst>
            <pc:docMk/>
            <pc:sldMk cId="3941364795" sldId="257"/>
            <ac:picMk id="14" creationId="{BBFD5B71-118D-6744-8EE6-594587700EDE}"/>
          </ac:picMkLst>
        </pc:picChg>
      </pc:sldChg>
    </pc:docChg>
  </pc:docChgLst>
  <pc:docChgLst>
    <pc:chgData name="임영수C/SGS DevCamp" userId="S::yslimc@smilegate.com::1c75c7d7-5cc9-493e-8431-da483c63ddaa" providerId="AD" clId="Web-{66320FF2-A211-02F2-71F5-CF5362BA879A}"/>
    <pc:docChg chg="addSld modSld">
      <pc:chgData name="임영수C/SGS DevCamp" userId="S::yslimc@smilegate.com::1c75c7d7-5cc9-493e-8431-da483c63ddaa" providerId="AD" clId="Web-{66320FF2-A211-02F2-71F5-CF5362BA879A}" dt="2021-01-04T07:33:49.422" v="259" actId="20577"/>
      <pc:docMkLst>
        <pc:docMk/>
      </pc:docMkLst>
      <pc:sldChg chg="addSp delSp modSp">
        <pc:chgData name="임영수C/SGS DevCamp" userId="S::yslimc@smilegate.com::1c75c7d7-5cc9-493e-8431-da483c63ddaa" providerId="AD" clId="Web-{66320FF2-A211-02F2-71F5-CF5362BA879A}" dt="2021-01-04T07:28:48.292" v="198" actId="1076"/>
        <pc:sldMkLst>
          <pc:docMk/>
          <pc:sldMk cId="3046201450" sldId="258"/>
        </pc:sldMkLst>
        <pc:spChg chg="mod">
          <ac:chgData name="임영수C/SGS DevCamp" userId="S::yslimc@smilegate.com::1c75c7d7-5cc9-493e-8431-da483c63ddaa" providerId="AD" clId="Web-{66320FF2-A211-02F2-71F5-CF5362BA879A}" dt="2021-01-04T07:28:21.651" v="178" actId="1076"/>
          <ac:spMkLst>
            <pc:docMk/>
            <pc:sldMk cId="3046201450" sldId="258"/>
            <ac:spMk id="20" creationId="{85139378-80A9-47EF-BF98-4A59831D34E2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870" v="187" actId="1076"/>
          <ac:spMkLst>
            <pc:docMk/>
            <pc:sldMk cId="3046201450" sldId="258"/>
            <ac:spMk id="23" creationId="{EC4ED308-8B85-4A29-837F-52FA7111B5E4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1.666" v="179" actId="1076"/>
          <ac:spMkLst>
            <pc:docMk/>
            <pc:sldMk cId="3046201450" sldId="258"/>
            <ac:spMk id="24" creationId="{583CD064-D8EE-428A-8567-42A096E97BF5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885" v="188" actId="1076"/>
          <ac:spMkLst>
            <pc:docMk/>
            <pc:sldMk cId="3046201450" sldId="258"/>
            <ac:spMk id="25" creationId="{EA745EC2-4303-4412-9A9C-70D7BC93DDAC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901" v="189" actId="1076"/>
          <ac:spMkLst>
            <pc:docMk/>
            <pc:sldMk cId="3046201450" sldId="258"/>
            <ac:spMk id="26" creationId="{21892354-4023-4A07-9900-F8D093DAE60A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1.682" v="180" actId="1076"/>
          <ac:spMkLst>
            <pc:docMk/>
            <pc:sldMk cId="3046201450" sldId="258"/>
            <ac:spMk id="27" creationId="{9724A657-5821-4E2F-A536-B56DDE8A0903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78" v="102" actId="1076"/>
          <ac:spMkLst>
            <pc:docMk/>
            <pc:sldMk cId="3046201450" sldId="258"/>
            <ac:spMk id="28" creationId="{C63045BC-4E5A-4135-9CF9-7CB3C9B498D2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27:23.072" v="116"/>
          <ac:spMkLst>
            <pc:docMk/>
            <pc:sldMk cId="3046201450" sldId="258"/>
            <ac:spMk id="29" creationId="{A7DACA2F-7BD6-492E-AAF5-F47170D29526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93" v="103" actId="1076"/>
          <ac:spMkLst>
            <pc:docMk/>
            <pc:sldMk cId="3046201450" sldId="258"/>
            <ac:spMk id="30" creationId="{8D5D4BA3-D8FA-47D4-A257-6B9F8A6BC339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76" v="186" actId="1076"/>
          <ac:spMkLst>
            <pc:docMk/>
            <pc:sldMk cId="3046201450" sldId="258"/>
            <ac:spMk id="31" creationId="{E0BD7E2C-A6E7-4914-B14D-D7F311E14BA1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27:23.072" v="115"/>
          <ac:spMkLst>
            <pc:docMk/>
            <pc:sldMk cId="3046201450" sldId="258"/>
            <ac:spMk id="32" creationId="{F8CC7725-CD40-46A3-A2F0-DC6B491ACC05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93" v="104" actId="1076"/>
          <ac:spMkLst>
            <pc:docMk/>
            <pc:sldMk cId="3046201450" sldId="258"/>
            <ac:spMk id="33" creationId="{2E8D6208-051A-445B-A363-10FCC4723288}"/>
          </ac:spMkLst>
        </pc:spChg>
        <pc:spChg chg="add del">
          <ac:chgData name="임영수C/SGS DevCamp" userId="S::yslimc@smilegate.com::1c75c7d7-5cc9-493e-8431-da483c63ddaa" providerId="AD" clId="Web-{66320FF2-A211-02F2-71F5-CF5362BA879A}" dt="2021-01-04T07:27:21.275" v="114"/>
          <ac:spMkLst>
            <pc:docMk/>
            <pc:sldMk cId="3046201450" sldId="258"/>
            <ac:spMk id="34" creationId="{D2B43065-5DE4-4FDB-A256-75CA2F104DD0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823" v="192" actId="1076"/>
          <ac:spMkLst>
            <pc:docMk/>
            <pc:sldMk cId="3046201450" sldId="258"/>
            <ac:spMk id="35" creationId="{6FAA3A6E-C0A2-4BEA-A77B-3AE006E48175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807" v="191" actId="1076"/>
          <ac:spMkLst>
            <pc:docMk/>
            <pc:sldMk cId="3046201450" sldId="258"/>
            <ac:spMk id="36" creationId="{E04E1069-4B1F-4FC2-8F73-44B6CE90A343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792" v="190" actId="1076"/>
          <ac:spMkLst>
            <pc:docMk/>
            <pc:sldMk cId="3046201450" sldId="258"/>
            <ac:spMk id="37" creationId="{EEE9255C-BE90-4CC5-AD99-CF4F3CDA5F4B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45" v="194" actId="1076"/>
          <ac:spMkLst>
            <pc:docMk/>
            <pc:sldMk cId="3046201450" sldId="258"/>
            <ac:spMk id="38" creationId="{3D50169C-F426-4D31-967A-86D3EF91CB5F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60" v="195" actId="1076"/>
          <ac:spMkLst>
            <pc:docMk/>
            <pc:sldMk cId="3046201450" sldId="258"/>
            <ac:spMk id="39" creationId="{3393B92C-0C51-44B8-A3F7-9E96812EC8F1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29" v="193" actId="1076"/>
          <ac:spMkLst>
            <pc:docMk/>
            <pc:sldMk cId="3046201450" sldId="258"/>
            <ac:spMk id="40" creationId="{BFE9F3C4-485A-43B1-8C0F-84472A0CAF47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76" v="197" actId="1076"/>
          <ac:spMkLst>
            <pc:docMk/>
            <pc:sldMk cId="3046201450" sldId="258"/>
            <ac:spMk id="41" creationId="{5A74B6BC-C2DE-4237-9FA2-5121F1E2CA70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92" v="198" actId="1076"/>
          <ac:spMkLst>
            <pc:docMk/>
            <pc:sldMk cId="3046201450" sldId="258"/>
            <ac:spMk id="42" creationId="{6DE0A07C-61F9-43F7-96A9-8457C1420E5E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61" v="196" actId="1076"/>
          <ac:spMkLst>
            <pc:docMk/>
            <pc:sldMk cId="3046201450" sldId="258"/>
            <ac:spMk id="43" creationId="{B3F11D94-8758-4CFD-85AA-F5BCE25D8151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51" v="175" actId="1076"/>
          <ac:spMkLst>
            <pc:docMk/>
            <pc:sldMk cId="3046201450" sldId="258"/>
            <ac:spMk id="140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23" v="181" actId="1076"/>
          <ac:spMkLst>
            <pc:docMk/>
            <pc:sldMk cId="3046201450" sldId="258"/>
            <ac:spMk id="142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60" v="184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38" v="182" actId="1076"/>
          <ac:spMkLst>
            <pc:docMk/>
            <pc:sldMk cId="3046201450" sldId="258"/>
            <ac:spMk id="146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66" v="176" actId="1076"/>
          <ac:spMkLst>
            <pc:docMk/>
            <pc:sldMk cId="3046201450" sldId="258"/>
            <ac:spMk id="150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60" v="185" actId="1076"/>
          <ac:spMkLst>
            <pc:docMk/>
            <pc:sldMk cId="3046201450" sldId="258"/>
            <ac:spMk id="151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66" v="177" actId="1076"/>
          <ac:spMkLst>
            <pc:docMk/>
            <pc:sldMk cId="3046201450" sldId="258"/>
            <ac:spMk id="153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38" v="183" actId="1076"/>
          <ac:spMkLst>
            <pc:docMk/>
            <pc:sldMk cId="3046201450" sldId="258"/>
            <ac:spMk id="154" creationId="{00000000-0000-0000-0000-000000000000}"/>
          </ac:spMkLst>
        </pc:spChg>
      </pc:sldChg>
      <pc:sldChg chg="addSp delSp modSp">
        <pc:chgData name="임영수C/SGS DevCamp" userId="S::yslimc@smilegate.com::1c75c7d7-5cc9-493e-8431-da483c63ddaa" providerId="AD" clId="Web-{66320FF2-A211-02F2-71F5-CF5362BA879A}" dt="2021-01-04T07:20:28.799" v="5" actId="1076"/>
        <pc:sldMkLst>
          <pc:docMk/>
          <pc:sldMk cId="234558459" sldId="322"/>
        </pc:sldMkLst>
        <pc:picChg chg="del">
          <ac:chgData name="임영수C/SGS DevCamp" userId="S::yslimc@smilegate.com::1c75c7d7-5cc9-493e-8431-da483c63ddaa" providerId="AD" clId="Web-{66320FF2-A211-02F2-71F5-CF5362BA879A}" dt="2021-01-04T07:20:25.689" v="4"/>
          <ac:picMkLst>
            <pc:docMk/>
            <pc:sldMk cId="234558459" sldId="322"/>
            <ac:picMk id="4" creationId="{AC6DB7D6-24B0-428D-8CAE-CEA2C72BAF4E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0:28.799" v="5" actId="1076"/>
          <ac:picMkLst>
            <pc:docMk/>
            <pc:sldMk cId="234558459" sldId="322"/>
            <ac:picMk id="5" creationId="{567FCF3C-A9D8-440C-AD9A-DE126ABFDFDA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03.550" v="11" actId="1076"/>
        <pc:sldMkLst>
          <pc:docMk/>
          <pc:sldMk cId="1923059870" sldId="326"/>
        </pc:sldMkLst>
        <pc:picChg chg="del">
          <ac:chgData name="임영수C/SGS DevCamp" userId="S::yslimc@smilegate.com::1c75c7d7-5cc9-493e-8431-da483c63ddaa" providerId="AD" clId="Web-{66320FF2-A211-02F2-71F5-CF5362BA879A}" dt="2021-01-04T07:22:01.738" v="9"/>
          <ac:picMkLst>
            <pc:docMk/>
            <pc:sldMk cId="1923059870" sldId="326"/>
            <ac:picMk id="2" creationId="{F5877CBA-87BA-4E77-B075-AAD7D51BCA24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2:03.550" v="11" actId="1076"/>
          <ac:picMkLst>
            <pc:docMk/>
            <pc:sldMk cId="1923059870" sldId="326"/>
            <ac:picMk id="4" creationId="{93EA3D5C-6276-47A0-B5DB-168473570B6F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33.582" v="17" actId="1076"/>
        <pc:sldMkLst>
          <pc:docMk/>
          <pc:sldMk cId="4107919197" sldId="327"/>
        </pc:sldMkLst>
        <pc:picChg chg="add mod">
          <ac:chgData name="임영수C/SGS DevCamp" userId="S::yslimc@smilegate.com::1c75c7d7-5cc9-493e-8431-da483c63ddaa" providerId="AD" clId="Web-{66320FF2-A211-02F2-71F5-CF5362BA879A}" dt="2021-01-04T07:22:33.582" v="17" actId="1076"/>
          <ac:picMkLst>
            <pc:docMk/>
            <pc:sldMk cId="4107919197" sldId="327"/>
            <ac:picMk id="2" creationId="{1746D708-8CA8-4A83-B29B-F707DCA3D923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2:26.613" v="15"/>
          <ac:picMkLst>
            <pc:docMk/>
            <pc:sldMk cId="4107919197" sldId="327"/>
            <ac:picMk id="6" creationId="{12EB6CB6-F625-4645-A079-082EDC20BCDF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48.879" v="22" actId="1076"/>
        <pc:sldMkLst>
          <pc:docMk/>
          <pc:sldMk cId="1558370389" sldId="328"/>
        </pc:sldMkLst>
        <pc:picChg chg="del">
          <ac:chgData name="임영수C/SGS DevCamp" userId="S::yslimc@smilegate.com::1c75c7d7-5cc9-493e-8431-da483c63ddaa" providerId="AD" clId="Web-{66320FF2-A211-02F2-71F5-CF5362BA879A}" dt="2021-01-04T07:22:47.364" v="21"/>
          <ac:picMkLst>
            <pc:docMk/>
            <pc:sldMk cId="1558370389" sldId="328"/>
            <ac:picMk id="2" creationId="{F400946F-3239-4558-AD97-43FF3FD7565D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2:48.879" v="22" actId="1076"/>
          <ac:picMkLst>
            <pc:docMk/>
            <pc:sldMk cId="1558370389" sldId="328"/>
            <ac:picMk id="4" creationId="{E375428B-C0BD-4F3D-A1D6-80DB2756DD21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06.755" v="28" actId="1076"/>
        <pc:sldMkLst>
          <pc:docMk/>
          <pc:sldMk cId="2099079728" sldId="329"/>
        </pc:sldMkLst>
        <pc:picChg chg="add mod">
          <ac:chgData name="임영수C/SGS DevCamp" userId="S::yslimc@smilegate.com::1c75c7d7-5cc9-493e-8431-da483c63ddaa" providerId="AD" clId="Web-{66320FF2-A211-02F2-71F5-CF5362BA879A}" dt="2021-01-04T07:23:06.755" v="28" actId="1076"/>
          <ac:picMkLst>
            <pc:docMk/>
            <pc:sldMk cId="2099079728" sldId="329"/>
            <ac:picMk id="2" creationId="{96320BAB-B222-4F48-81CE-CD526B6AAB56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03.161" v="27"/>
          <ac:picMkLst>
            <pc:docMk/>
            <pc:sldMk cId="2099079728" sldId="329"/>
            <ac:picMk id="5" creationId="{54F5779E-47CE-4CA4-8C4C-EACCDE40A257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45.443" v="42" actId="1076"/>
        <pc:sldMkLst>
          <pc:docMk/>
          <pc:sldMk cId="4060136294" sldId="330"/>
        </pc:sldMkLst>
        <pc:picChg chg="add mod">
          <ac:chgData name="임영수C/SGS DevCamp" userId="S::yslimc@smilegate.com::1c75c7d7-5cc9-493e-8431-da483c63ddaa" providerId="AD" clId="Web-{66320FF2-A211-02F2-71F5-CF5362BA879A}" dt="2021-01-04T07:23:45.443" v="42" actId="1076"/>
          <ac:picMkLst>
            <pc:docMk/>
            <pc:sldMk cId="4060136294" sldId="330"/>
            <ac:picMk id="2" creationId="{302A0102-D9D4-4038-ACB5-0594194C0174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23.646" v="33"/>
          <ac:picMkLst>
            <pc:docMk/>
            <pc:sldMk cId="4060136294" sldId="330"/>
            <ac:picMk id="5" creationId="{EDA1CF79-C580-44AE-89C8-5C3B97FAB65B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4:38.959" v="71" actId="1076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66320FF2-A211-02F2-71F5-CF5362BA879A}" dt="2021-01-04T07:24:26.803" v="65" actId="20577"/>
          <ac:spMkLst>
            <pc:docMk/>
            <pc:sldMk cId="1802828399" sldId="331"/>
            <ac:spMk id="3" creationId="{16358280-275A-644E-8473-20D0E7725A5A}"/>
          </ac:spMkLst>
        </pc:spChg>
        <pc:picChg chg="add del mod">
          <ac:chgData name="임영수C/SGS DevCamp" userId="S::yslimc@smilegate.com::1c75c7d7-5cc9-493e-8431-da483c63ddaa" providerId="AD" clId="Web-{66320FF2-A211-02F2-71F5-CF5362BA879A}" dt="2021-01-04T07:24:31.834" v="67"/>
          <ac:picMkLst>
            <pc:docMk/>
            <pc:sldMk cId="1802828399" sldId="331"/>
            <ac:picMk id="2" creationId="{FF65953B-A8CA-4696-86FD-EACCFAA8BC5C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50.568" v="44"/>
          <ac:picMkLst>
            <pc:docMk/>
            <pc:sldMk cId="1802828399" sldId="331"/>
            <ac:picMk id="4" creationId="{B983FDB4-1FF2-4FF4-8D93-B39CE723B5C0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4:38.959" v="71" actId="1076"/>
          <ac:picMkLst>
            <pc:docMk/>
            <pc:sldMk cId="1802828399" sldId="331"/>
            <ac:picMk id="5" creationId="{884C8EAA-FBBF-4949-AA9D-79489BC30E4D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41.130" v="40" actId="1076"/>
        <pc:sldMkLst>
          <pc:docMk/>
          <pc:sldMk cId="4003919344" sldId="332"/>
        </pc:sldMkLst>
        <pc:picChg chg="del">
          <ac:chgData name="임영수C/SGS DevCamp" userId="S::yslimc@smilegate.com::1c75c7d7-5cc9-493e-8431-da483c63ddaa" providerId="AD" clId="Web-{66320FF2-A211-02F2-71F5-CF5362BA879A}" dt="2021-01-04T07:23:34.693" v="37"/>
          <ac:picMkLst>
            <pc:docMk/>
            <pc:sldMk cId="4003919344" sldId="332"/>
            <ac:picMk id="2" creationId="{71B9E756-11D8-418D-9F7D-183411E9D0BB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3:41.130" v="40" actId="1076"/>
          <ac:picMkLst>
            <pc:docMk/>
            <pc:sldMk cId="4003919344" sldId="332"/>
            <ac:picMk id="4" creationId="{50469D19-C08E-43EB-A384-CAD66D6918BA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33:49.422" v="258" actId="20577"/>
        <pc:sldMkLst>
          <pc:docMk/>
          <pc:sldMk cId="337999327" sldId="344"/>
        </pc:sldMkLst>
        <pc:spChg chg="del">
          <ac:chgData name="임영수C/SGS DevCamp" userId="S::yslimc@smilegate.com::1c75c7d7-5cc9-493e-8431-da483c63ddaa" providerId="AD" clId="Web-{66320FF2-A211-02F2-71F5-CF5362BA879A}" dt="2021-01-04T07:31:06.841" v="211"/>
          <ac:spMkLst>
            <pc:docMk/>
            <pc:sldMk cId="337999327" sldId="344"/>
            <ac:spMk id="3" creationId="{7B4C3533-7D85-4221-A7C5-D992C2D927D5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31:08.966" v="212"/>
          <ac:spMkLst>
            <pc:docMk/>
            <pc:sldMk cId="337999327" sldId="344"/>
            <ac:spMk id="4" creationId="{D3F10EEA-CDBE-434E-9118-934A99466E34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30:30.106" v="210" actId="14100"/>
          <ac:spMkLst>
            <pc:docMk/>
            <pc:sldMk cId="337999327" sldId="344"/>
            <ac:spMk id="5" creationId="{0F4C1446-0953-4503-A407-EB0ABA81F7C2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33:49.422" v="258" actId="20577"/>
          <ac:spMkLst>
            <pc:docMk/>
            <pc:sldMk cId="337999327" sldId="344"/>
            <ac:spMk id="6" creationId="{63A37682-2912-4F8A-9C4A-98DAE2124DAB}"/>
          </ac:spMkLst>
        </pc:spChg>
      </pc:sldChg>
      <pc:sldChg chg="add replId">
        <pc:chgData name="임영수C/SGS DevCamp" userId="S::yslimc@smilegate.com::1c75c7d7-5cc9-493e-8431-da483c63ddaa" providerId="AD" clId="Web-{66320FF2-A211-02F2-71F5-CF5362BA879A}" dt="2021-01-04T07:24:18.600" v="49"/>
        <pc:sldMkLst>
          <pc:docMk/>
          <pc:sldMk cId="170530843" sldId="345"/>
        </pc:sldMkLst>
      </pc:sldChg>
    </pc:docChg>
  </pc:docChgLst>
  <pc:docChgLst>
    <pc:chgData name="임영수C/SGS DevCamp" userId="S::yslimc@smilegate.com::1c75c7d7-5cc9-493e-8431-da483c63ddaa" providerId="AD" clId="Web-{EEB894CB-38D4-6778-DC80-C0234F26C462}"/>
    <pc:docChg chg="modSld">
      <pc:chgData name="임영수C/SGS DevCamp" userId="S::yslimc@smilegate.com::1c75c7d7-5cc9-493e-8431-da483c63ddaa" providerId="AD" clId="Web-{EEB894CB-38D4-6778-DC80-C0234F26C462}" dt="2020-12-28T08:54:33.714" v="184" actId="20577"/>
      <pc:docMkLst>
        <pc:docMk/>
      </pc:docMkLst>
      <pc:sldChg chg="delSp modSp">
        <pc:chgData name="임영수C/SGS DevCamp" userId="S::yslimc@smilegate.com::1c75c7d7-5cc9-493e-8431-da483c63ddaa" providerId="AD" clId="Web-{EEB894CB-38D4-6778-DC80-C0234F26C462}" dt="2020-12-28T08:54:33.714" v="184" actId="20577"/>
        <pc:sldMkLst>
          <pc:docMk/>
          <pc:sldMk cId="2258732353" sldId="313"/>
        </pc:sldMkLst>
        <pc:spChg chg="mod">
          <ac:chgData name="임영수C/SGS DevCamp" userId="S::yslimc@smilegate.com::1c75c7d7-5cc9-493e-8431-da483c63ddaa" providerId="AD" clId="Web-{EEB894CB-38D4-6778-DC80-C0234F26C462}" dt="2020-12-28T08:54:33.714" v="184" actId="20577"/>
          <ac:spMkLst>
            <pc:docMk/>
            <pc:sldMk cId="2258732353" sldId="313"/>
            <ac:spMk id="3" creationId="{7B4C3533-7D85-4221-A7C5-D992C2D927D5}"/>
          </ac:spMkLst>
        </pc:spChg>
        <pc:picChg chg="del mod">
          <ac:chgData name="임영수C/SGS DevCamp" userId="S::yslimc@smilegate.com::1c75c7d7-5cc9-493e-8431-da483c63ddaa" providerId="AD" clId="Web-{EEB894CB-38D4-6778-DC80-C0234F26C462}" dt="2020-12-28T08:52:07.994" v="1"/>
          <ac:picMkLst>
            <pc:docMk/>
            <pc:sldMk cId="2258732353" sldId="313"/>
            <ac:picMk id="6" creationId="{7307D2C6-B6DC-47F8-8D03-31E9EBE63093}"/>
          </ac:picMkLst>
        </pc:picChg>
      </pc:sldChg>
    </pc:docChg>
  </pc:docChgLst>
  <pc:docChgLst>
    <pc:chgData name="박소현C/SGS DevCamp" userId="S::shparkc@smilegate.com::b6ded9f9-1722-4edd-8dba-128b08e80a16" providerId="AD" clId="Web-{6D0DA871-AA10-BB66-0F57-5AA5BBF4675C}"/>
    <pc:docChg chg="modSld">
      <pc:chgData name="박소현C/SGS DevCamp" userId="S::shparkc@smilegate.com::b6ded9f9-1722-4edd-8dba-128b08e80a16" providerId="AD" clId="Web-{6D0DA871-AA10-BB66-0F57-5AA5BBF4675C}" dt="2020-12-28T03:39:53.373" v="34"/>
      <pc:docMkLst>
        <pc:docMk/>
      </pc:docMkLst>
      <pc:sldChg chg="modSp">
        <pc:chgData name="박소현C/SGS DevCamp" userId="S::shparkc@smilegate.com::b6ded9f9-1722-4edd-8dba-128b08e80a16" providerId="AD" clId="Web-{6D0DA871-AA10-BB66-0F57-5AA5BBF4675C}" dt="2020-12-28T03:37:48.448" v="14" actId="20577"/>
        <pc:sldMkLst>
          <pc:docMk/>
          <pc:sldMk cId="3686222126" sldId="307"/>
        </pc:sldMkLst>
        <pc:spChg chg="mod">
          <ac:chgData name="박소현C/SGS DevCamp" userId="S::shparkc@smilegate.com::b6ded9f9-1722-4edd-8dba-128b08e80a16" providerId="AD" clId="Web-{6D0DA871-AA10-BB66-0F57-5AA5BBF4675C}" dt="2020-12-28T03:37:48.448" v="14" actId="20577"/>
          <ac:spMkLst>
            <pc:docMk/>
            <pc:sldMk cId="3686222126" sldId="307"/>
            <ac:spMk id="13" creationId="{6EA14EFE-2281-5942-9218-4A75E8EC7940}"/>
          </ac:spMkLst>
        </pc:spChg>
      </pc:sldChg>
      <pc:sldChg chg="addSp delSp">
        <pc:chgData name="박소현C/SGS DevCamp" userId="S::shparkc@smilegate.com::b6ded9f9-1722-4edd-8dba-128b08e80a16" providerId="AD" clId="Web-{6D0DA871-AA10-BB66-0F57-5AA5BBF4675C}" dt="2020-12-28T03:37:29.572" v="1"/>
        <pc:sldMkLst>
          <pc:docMk/>
          <pc:sldMk cId="3637494135" sldId="314"/>
        </pc:sldMkLst>
        <pc:grpChg chg="add">
          <ac:chgData name="박소현C/SGS DevCamp" userId="S::shparkc@smilegate.com::b6ded9f9-1722-4edd-8dba-128b08e80a16" providerId="AD" clId="Web-{6D0DA871-AA10-BB66-0F57-5AA5BBF4675C}" dt="2020-12-28T03:37:29.572" v="1"/>
          <ac:grpSpMkLst>
            <pc:docMk/>
            <pc:sldMk cId="3637494135" sldId="314"/>
            <ac:grpSpMk id="2" creationId="{51DFFB16-42DA-4473-AE18-5435BBFF04D1}"/>
          </ac:grpSpMkLst>
        </pc:grpChg>
        <pc:grpChg chg="del">
          <ac:chgData name="박소현C/SGS DevCamp" userId="S::shparkc@smilegate.com::b6ded9f9-1722-4edd-8dba-128b08e80a16" providerId="AD" clId="Web-{6D0DA871-AA10-BB66-0F57-5AA5BBF4675C}" dt="2020-12-28T03:37:28.760" v="0"/>
          <ac:grpSpMkLst>
            <pc:docMk/>
            <pc:sldMk cId="3637494135" sldId="314"/>
            <ac:grpSpMk id="23" creationId="{16CA3E9A-0EA3-D94D-AB26-7CF722F0820B}"/>
          </ac:grpSpMkLst>
        </pc:grpChg>
      </pc:sldChg>
      <pc:sldChg chg="addSp delSp modSp">
        <pc:chgData name="박소현C/SGS DevCamp" userId="S::shparkc@smilegate.com::b6ded9f9-1722-4edd-8dba-128b08e80a16" providerId="AD" clId="Web-{6D0DA871-AA10-BB66-0F57-5AA5BBF4675C}" dt="2020-12-28T03:39:53.373" v="34"/>
        <pc:sldMkLst>
          <pc:docMk/>
          <pc:sldMk cId="1252459933" sldId="318"/>
        </pc:sldMkLst>
        <pc:spChg chg="mod">
          <ac:chgData name="박소현C/SGS DevCamp" userId="S::shparkc@smilegate.com::b6ded9f9-1722-4edd-8dba-128b08e80a16" providerId="AD" clId="Web-{6D0DA871-AA10-BB66-0F57-5AA5BBF4675C}" dt="2020-12-28T03:39:23.138" v="18"/>
          <ac:spMkLst>
            <pc:docMk/>
            <pc:sldMk cId="1252459933" sldId="318"/>
            <ac:spMk id="43" creationId="{E7C3678B-F877-4647-8F0F-294B91C595CF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53" v="19"/>
          <ac:spMkLst>
            <pc:docMk/>
            <pc:sldMk cId="1252459933" sldId="318"/>
            <ac:spMk id="44" creationId="{5E9DC383-DB13-4FB1-A9F4-B65A1D72ECF6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69" v="20"/>
          <ac:spMkLst>
            <pc:docMk/>
            <pc:sldMk cId="1252459933" sldId="318"/>
            <ac:spMk id="45" creationId="{07D910DA-0D6A-47A8-80CF-EF0FC8D1FD8A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84" v="21"/>
          <ac:spMkLst>
            <pc:docMk/>
            <pc:sldMk cId="1252459933" sldId="318"/>
            <ac:spMk id="46" creationId="{79A7DC08-2845-4C09-804A-5C179FB56075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00" v="22"/>
          <ac:spMkLst>
            <pc:docMk/>
            <pc:sldMk cId="1252459933" sldId="318"/>
            <ac:spMk id="47" creationId="{3F4EB797-F92E-4233-AE64-41B7759B892C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31" v="23"/>
          <ac:spMkLst>
            <pc:docMk/>
            <pc:sldMk cId="1252459933" sldId="318"/>
            <ac:spMk id="48" creationId="{43CA742D-EAD2-4C2D-80BA-158137174A4C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47" v="24"/>
          <ac:spMkLst>
            <pc:docMk/>
            <pc:sldMk cId="1252459933" sldId="318"/>
            <ac:spMk id="49" creationId="{6EA3EB1A-7D83-41EE-833D-9F5697879791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63" v="25"/>
          <ac:spMkLst>
            <pc:docMk/>
            <pc:sldMk cId="1252459933" sldId="318"/>
            <ac:spMk id="50" creationId="{907CA1FE-BE59-42D0-A045-AB74A914C48D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78" v="26"/>
          <ac:spMkLst>
            <pc:docMk/>
            <pc:sldMk cId="1252459933" sldId="318"/>
            <ac:spMk id="51" creationId="{36667990-9745-48AE-AB20-84F1E18D45C0}"/>
          </ac:spMkLst>
        </pc:spChg>
        <pc:grpChg chg="add del mod">
          <ac:chgData name="박소현C/SGS DevCamp" userId="S::shparkc@smilegate.com::b6ded9f9-1722-4edd-8dba-128b08e80a16" providerId="AD" clId="Web-{6D0DA871-AA10-BB66-0F57-5AA5BBF4675C}" dt="2020-12-28T03:39:53.373" v="34"/>
          <ac:grpSpMkLst>
            <pc:docMk/>
            <pc:sldMk cId="1252459933" sldId="318"/>
            <ac:grpSpMk id="9" creationId="{B7CF6373-7126-4C6B-BAC4-85E443ADAB2E}"/>
          </ac:grpSpMkLst>
        </pc:grpChg>
        <pc:grpChg chg="del">
          <ac:chgData name="박소현C/SGS DevCamp" userId="S::shparkc@smilegate.com::b6ded9f9-1722-4edd-8dba-128b08e80a16" providerId="AD" clId="Web-{6D0DA871-AA10-BB66-0F57-5AA5BBF4675C}" dt="2020-12-28T03:39:06.981" v="15"/>
          <ac:grpSpMkLst>
            <pc:docMk/>
            <pc:sldMk cId="1252459933" sldId="318"/>
            <ac:grpSpMk id="23" creationId="{16CA3E9A-0EA3-D94D-AB26-7CF722F0820B}"/>
          </ac:grpSpMkLst>
        </pc:grpChg>
      </pc:sldChg>
    </pc:docChg>
  </pc:docChgLst>
  <pc:docChgLst>
    <pc:chgData name="박소현C/SGS DevCamp" userId="S::shparkc@smilegate.com::b6ded9f9-1722-4edd-8dba-128b08e80a16" providerId="AD" clId="Web-{0B626A05-4110-C818-11B1-9B152666AD97}"/>
    <pc:docChg chg="modSld">
      <pc:chgData name="박소현C/SGS DevCamp" userId="S::shparkc@smilegate.com::b6ded9f9-1722-4edd-8dba-128b08e80a16" providerId="AD" clId="Web-{0B626A05-4110-C818-11B1-9B152666AD97}" dt="2021-02-06T14:29:45.684" v="2" actId="1076"/>
      <pc:docMkLst>
        <pc:docMk/>
      </pc:docMkLst>
      <pc:sldChg chg="modSp">
        <pc:chgData name="박소현C/SGS DevCamp" userId="S::shparkc@smilegate.com::b6ded9f9-1722-4edd-8dba-128b08e80a16" providerId="AD" clId="Web-{0B626A05-4110-C818-11B1-9B152666AD97}" dt="2021-02-06T14:29:45.684" v="2" actId="1076"/>
        <pc:sldMkLst>
          <pc:docMk/>
          <pc:sldMk cId="2970336079" sldId="378"/>
        </pc:sldMkLst>
        <pc:picChg chg="mod">
          <ac:chgData name="박소현C/SGS DevCamp" userId="S::shparkc@smilegate.com::b6ded9f9-1722-4edd-8dba-128b08e80a16" providerId="AD" clId="Web-{0B626A05-4110-C818-11B1-9B152666AD97}" dt="2021-02-06T14:29:45.684" v="2" actId="1076"/>
          <ac:picMkLst>
            <pc:docMk/>
            <pc:sldMk cId="2970336079" sldId="378"/>
            <ac:picMk id="10" creationId="{2D0200A6-571B-4F34-8AED-25494F8D065F}"/>
          </ac:picMkLst>
        </pc:picChg>
      </pc:sldChg>
    </pc:docChg>
  </pc:docChgLst>
  <pc:docChgLst>
    <pc:chgData name="박소현C/SGS DevCamp" userId="S::shparkc@smilegate.com::b6ded9f9-1722-4edd-8dba-128b08e80a16" providerId="AD" clId="Web-{A71D27F3-CBF5-51C7-57FE-1974936A4592}"/>
    <pc:docChg chg="modSld">
      <pc:chgData name="박소현C/SGS DevCamp" userId="S::shparkc@smilegate.com::b6ded9f9-1722-4edd-8dba-128b08e80a16" providerId="AD" clId="Web-{A71D27F3-CBF5-51C7-57FE-1974936A4592}" dt="2021-02-05T09:18:18.188" v="5" actId="20577"/>
      <pc:docMkLst>
        <pc:docMk/>
      </pc:docMkLst>
      <pc:sldChg chg="modSp">
        <pc:chgData name="박소현C/SGS DevCamp" userId="S::shparkc@smilegate.com::b6ded9f9-1722-4edd-8dba-128b08e80a16" providerId="AD" clId="Web-{A71D27F3-CBF5-51C7-57FE-1974936A4592}" dt="2021-02-05T09:18:18.188" v="5" actId="20577"/>
        <pc:sldMkLst>
          <pc:docMk/>
          <pc:sldMk cId="270304466" sldId="363"/>
        </pc:sldMkLst>
        <pc:spChg chg="mod">
          <ac:chgData name="박소현C/SGS DevCamp" userId="S::shparkc@smilegate.com::b6ded9f9-1722-4edd-8dba-128b08e80a16" providerId="AD" clId="Web-{A71D27F3-CBF5-51C7-57FE-1974936A4592}" dt="2021-02-05T09:18:18.188" v="5" actId="20577"/>
          <ac:spMkLst>
            <pc:docMk/>
            <pc:sldMk cId="270304466" sldId="363"/>
            <ac:spMk id="2" creationId="{2D061299-39DF-6A4F-9723-7AC52D587C9F}"/>
          </ac:spMkLst>
        </pc:spChg>
      </pc:sldChg>
    </pc:docChg>
  </pc:docChgLst>
  <pc:docChgLst>
    <pc:chgData name="박소현C/SGS DevCamp" userId="S::shparkc@smilegate.com::b6ded9f9-1722-4edd-8dba-128b08e80a16" providerId="AD" clId="Web-{C45246E2-A5A5-9777-1DE5-1B2B1D0A676B}"/>
    <pc:docChg chg="modSld">
      <pc:chgData name="박소현C/SGS DevCamp" userId="S::shparkc@smilegate.com::b6ded9f9-1722-4edd-8dba-128b08e80a16" providerId="AD" clId="Web-{C45246E2-A5A5-9777-1DE5-1B2B1D0A676B}" dt="2021-02-05T02:51:17.928" v="74"/>
      <pc:docMkLst>
        <pc:docMk/>
      </pc:docMkLst>
      <pc:sldChg chg="modSp">
        <pc:chgData name="박소현C/SGS DevCamp" userId="S::shparkc@smilegate.com::b6ded9f9-1722-4edd-8dba-128b08e80a16" providerId="AD" clId="Web-{C45246E2-A5A5-9777-1DE5-1B2B1D0A676B}" dt="2021-02-05T02:51:17.928" v="74"/>
        <pc:sldMkLst>
          <pc:docMk/>
          <pc:sldMk cId="1715430064" sldId="375"/>
        </pc:sldMkLst>
        <pc:graphicFrameChg chg="mod modGraphic">
          <ac:chgData name="박소현C/SGS DevCamp" userId="S::shparkc@smilegate.com::b6ded9f9-1722-4edd-8dba-128b08e80a16" providerId="AD" clId="Web-{C45246E2-A5A5-9777-1DE5-1B2B1D0A676B}" dt="2021-02-05T02:51:17.928" v="74"/>
          <ac:graphicFrameMkLst>
            <pc:docMk/>
            <pc:sldMk cId="1715430064" sldId="375"/>
            <ac:graphicFrameMk id="4" creationId="{66B280FD-86F6-944C-9B08-CA1A338A4455}"/>
          </ac:graphicFrameMkLst>
        </pc:graphicFrameChg>
      </pc:sldChg>
      <pc:sldChg chg="modSp">
        <pc:chgData name="박소현C/SGS DevCamp" userId="S::shparkc@smilegate.com::b6ded9f9-1722-4edd-8dba-128b08e80a16" providerId="AD" clId="Web-{C45246E2-A5A5-9777-1DE5-1B2B1D0A676B}" dt="2021-02-05T02:49:38.958" v="31"/>
        <pc:sldMkLst>
          <pc:docMk/>
          <pc:sldMk cId="142521337" sldId="376"/>
        </pc:sldMkLst>
        <pc:graphicFrameChg chg="mod modGraphic">
          <ac:chgData name="박소현C/SGS DevCamp" userId="S::shparkc@smilegate.com::b6ded9f9-1722-4edd-8dba-128b08e80a16" providerId="AD" clId="Web-{C45246E2-A5A5-9777-1DE5-1B2B1D0A676B}" dt="2021-02-05T02:49:38.958" v="31"/>
          <ac:graphicFrameMkLst>
            <pc:docMk/>
            <pc:sldMk cId="142521337" sldId="376"/>
            <ac:graphicFrameMk id="4" creationId="{84662E7A-0530-D248-8034-303A46CB36C4}"/>
          </ac:graphicFrameMkLst>
        </pc:graphicFrameChg>
      </pc:sldChg>
    </pc:docChg>
  </pc:docChgLst>
  <pc:docChgLst>
    <pc:chgData name="박소현C/SGS DevCamp" userId="S::shparkc@smilegate.com::b6ded9f9-1722-4edd-8dba-128b08e80a16" providerId="AD" clId="Web-{E3546C78-C713-88A8-2992-45F6794F8000}"/>
    <pc:docChg chg="addSld modSld">
      <pc:chgData name="박소현C/SGS DevCamp" userId="S::shparkc@smilegate.com::b6ded9f9-1722-4edd-8dba-128b08e80a16" providerId="AD" clId="Web-{E3546C78-C713-88A8-2992-45F6794F8000}" dt="2021-02-06T14:57:49.408" v="188"/>
      <pc:docMkLst>
        <pc:docMk/>
      </pc:docMkLst>
      <pc:sldChg chg="addSp delSp modSp">
        <pc:chgData name="박소현C/SGS DevCamp" userId="S::shparkc@smilegate.com::b6ded9f9-1722-4edd-8dba-128b08e80a16" providerId="AD" clId="Web-{E3546C78-C713-88A8-2992-45F6794F8000}" dt="2021-02-06T14:57:42.955" v="186" actId="20577"/>
        <pc:sldMkLst>
          <pc:docMk/>
          <pc:sldMk cId="1078432411" sldId="319"/>
        </pc:sldMkLst>
        <pc:spChg chg="add del mod">
          <ac:chgData name="박소현C/SGS DevCamp" userId="S::shparkc@smilegate.com::b6ded9f9-1722-4edd-8dba-128b08e80a16" providerId="AD" clId="Web-{E3546C78-C713-88A8-2992-45F6794F8000}" dt="2021-02-06T14:57:00.048" v="148"/>
          <ac:spMkLst>
            <pc:docMk/>
            <pc:sldMk cId="1078432411" sldId="319"/>
            <ac:spMk id="5" creationId="{095A97D9-6BDE-4CD9-AFD3-DCCB91C228DC}"/>
          </ac:spMkLst>
        </pc:spChg>
        <pc:spChg chg="add mod">
          <ac:chgData name="박소현C/SGS DevCamp" userId="S::shparkc@smilegate.com::b6ded9f9-1722-4edd-8dba-128b08e80a16" providerId="AD" clId="Web-{E3546C78-C713-88A8-2992-45F6794F8000}" dt="2021-02-06T14:57:42.955" v="186" actId="20577"/>
          <ac:spMkLst>
            <pc:docMk/>
            <pc:sldMk cId="1078432411" sldId="319"/>
            <ac:spMk id="7" creationId="{7DF9FC4D-C033-4615-AEFF-CA98C25DECD1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43:18.702" v="14" actId="1076"/>
        <pc:sldMkLst>
          <pc:docMk/>
          <pc:sldMk cId="3889641307" sldId="370"/>
        </pc:sldMkLst>
        <pc:spChg chg="mod">
          <ac:chgData name="박소현C/SGS DevCamp" userId="S::shparkc@smilegate.com::b6ded9f9-1722-4edd-8dba-128b08e80a16" providerId="AD" clId="Web-{E3546C78-C713-88A8-2992-45F6794F8000}" dt="2021-02-06T14:43:18.702" v="14" actId="1076"/>
          <ac:spMkLst>
            <pc:docMk/>
            <pc:sldMk cId="3889641307" sldId="370"/>
            <ac:spMk id="6" creationId="{C924157F-BA48-E142-9ED4-27E4F4919C00}"/>
          </ac:spMkLst>
        </pc:spChg>
        <pc:spChg chg="mod">
          <ac:chgData name="박소현C/SGS DevCamp" userId="S::shparkc@smilegate.com::b6ded9f9-1722-4edd-8dba-128b08e80a16" providerId="AD" clId="Web-{E3546C78-C713-88A8-2992-45F6794F8000}" dt="2021-02-06T14:42:15.887" v="3" actId="20577"/>
          <ac:spMkLst>
            <pc:docMk/>
            <pc:sldMk cId="3889641307" sldId="370"/>
            <ac:spMk id="10" creationId="{E861E2BA-CBCA-C541-A7E2-A262FF75EA1F}"/>
          </ac:spMkLst>
        </pc:spChg>
        <pc:spChg chg="mod">
          <ac:chgData name="박소현C/SGS DevCamp" userId="S::shparkc@smilegate.com::b6ded9f9-1722-4edd-8dba-128b08e80a16" providerId="AD" clId="Web-{E3546C78-C713-88A8-2992-45F6794F8000}" dt="2021-02-06T14:42:36.497" v="8" actId="20577"/>
          <ac:spMkLst>
            <pc:docMk/>
            <pc:sldMk cId="3889641307" sldId="370"/>
            <ac:spMk id="82" creationId="{1C5D7EFF-4D34-CD4C-BB9A-72B0C535AA42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52:47.917" v="84" actId="14100"/>
        <pc:sldMkLst>
          <pc:docMk/>
          <pc:sldMk cId="2970336079" sldId="378"/>
        </pc:sldMkLst>
        <pc:spChg chg="mod">
          <ac:chgData name="박소현C/SGS DevCamp" userId="S::shparkc@smilegate.com::b6ded9f9-1722-4edd-8dba-128b08e80a16" providerId="AD" clId="Web-{E3546C78-C713-88A8-2992-45F6794F8000}" dt="2021-02-06T14:51:14.775" v="77" actId="20577"/>
          <ac:spMkLst>
            <pc:docMk/>
            <pc:sldMk cId="2970336079" sldId="378"/>
            <ac:spMk id="3" creationId="{2ECAC27C-19D6-0C47-8E1C-FD4E4D9D7C62}"/>
          </ac:spMkLst>
        </pc:spChg>
        <pc:picChg chg="mod">
          <ac:chgData name="박소현C/SGS DevCamp" userId="S::shparkc@smilegate.com::b6ded9f9-1722-4edd-8dba-128b08e80a16" providerId="AD" clId="Web-{E3546C78-C713-88A8-2992-45F6794F8000}" dt="2021-02-06T14:52:47.917" v="84" actId="14100"/>
          <ac:picMkLst>
            <pc:docMk/>
            <pc:sldMk cId="2970336079" sldId="378"/>
            <ac:picMk id="10" creationId="{2D0200A6-571B-4F34-8AED-25494F8D065F}"/>
          </ac:picMkLst>
        </pc:picChg>
      </pc:sldChg>
      <pc:sldChg chg="modSp">
        <pc:chgData name="박소현C/SGS DevCamp" userId="S::shparkc@smilegate.com::b6ded9f9-1722-4edd-8dba-128b08e80a16" providerId="AD" clId="Web-{E3546C78-C713-88A8-2992-45F6794F8000}" dt="2021-02-06T14:52:38.339" v="82" actId="1076"/>
        <pc:sldMkLst>
          <pc:docMk/>
          <pc:sldMk cId="169996727" sldId="395"/>
        </pc:sldMkLst>
        <pc:picChg chg="mod">
          <ac:chgData name="박소현C/SGS DevCamp" userId="S::shparkc@smilegate.com::b6ded9f9-1722-4edd-8dba-128b08e80a16" providerId="AD" clId="Web-{E3546C78-C713-88A8-2992-45F6794F8000}" dt="2021-02-06T14:52:38.339" v="82" actId="1076"/>
          <ac:picMkLst>
            <pc:docMk/>
            <pc:sldMk cId="169996727" sldId="395"/>
            <ac:picMk id="4" creationId="{F27857C9-1FAB-417F-B2DF-5B60CD7619F0}"/>
          </ac:picMkLst>
        </pc:picChg>
      </pc:sldChg>
      <pc:sldChg chg="modSp">
        <pc:chgData name="박소현C/SGS DevCamp" userId="S::shparkc@smilegate.com::b6ded9f9-1722-4edd-8dba-128b08e80a16" providerId="AD" clId="Web-{E3546C78-C713-88A8-2992-45F6794F8000}" dt="2021-02-06T14:50:53.103" v="60" actId="20577"/>
        <pc:sldMkLst>
          <pc:docMk/>
          <pc:sldMk cId="987247626" sldId="396"/>
        </pc:sldMkLst>
        <pc:spChg chg="mod">
          <ac:chgData name="박소현C/SGS DevCamp" userId="S::shparkc@smilegate.com::b6ded9f9-1722-4edd-8dba-128b08e80a16" providerId="AD" clId="Web-{E3546C78-C713-88A8-2992-45F6794F8000}" dt="2021-02-06T14:50:53.103" v="60" actId="20577"/>
          <ac:spMkLst>
            <pc:docMk/>
            <pc:sldMk cId="987247626" sldId="396"/>
            <ac:spMk id="9" creationId="{79B8A2D5-A5AF-4D86-8B03-E634BBA401F9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52:33.823" v="81" actId="1076"/>
        <pc:sldMkLst>
          <pc:docMk/>
          <pc:sldMk cId="3885736145" sldId="410"/>
        </pc:sldMkLst>
        <pc:spChg chg="mod">
          <ac:chgData name="박소현C/SGS DevCamp" userId="S::shparkc@smilegate.com::b6ded9f9-1722-4edd-8dba-128b08e80a16" providerId="AD" clId="Web-{E3546C78-C713-88A8-2992-45F6794F8000}" dt="2021-02-06T14:52:29.933" v="80" actId="1076"/>
          <ac:spMkLst>
            <pc:docMk/>
            <pc:sldMk cId="3885736145" sldId="410"/>
            <ac:spMk id="3" creationId="{2ECAC27C-19D6-0C47-8E1C-FD4E4D9D7C62}"/>
          </ac:spMkLst>
        </pc:spChg>
        <pc:picChg chg="mod">
          <ac:chgData name="박소현C/SGS DevCamp" userId="S::shparkc@smilegate.com::b6ded9f9-1722-4edd-8dba-128b08e80a16" providerId="AD" clId="Web-{E3546C78-C713-88A8-2992-45F6794F8000}" dt="2021-02-06T14:52:33.823" v="81" actId="1076"/>
          <ac:picMkLst>
            <pc:docMk/>
            <pc:sldMk cId="3885736145" sldId="410"/>
            <ac:picMk id="13" creationId="{E8AD35C0-CC01-4124-82C5-7BA285F9927A}"/>
          </ac:picMkLst>
        </pc:picChg>
      </pc:sldChg>
      <pc:sldChg chg="modSp">
        <pc:chgData name="박소현C/SGS DevCamp" userId="S::shparkc@smilegate.com::b6ded9f9-1722-4edd-8dba-128b08e80a16" providerId="AD" clId="Web-{E3546C78-C713-88A8-2992-45F6794F8000}" dt="2021-02-06T14:43:00.841" v="13" actId="20577"/>
        <pc:sldMkLst>
          <pc:docMk/>
          <pc:sldMk cId="47821676" sldId="415"/>
        </pc:sldMkLst>
        <pc:spChg chg="mod">
          <ac:chgData name="박소현C/SGS DevCamp" userId="S::shparkc@smilegate.com::b6ded9f9-1722-4edd-8dba-128b08e80a16" providerId="AD" clId="Web-{E3546C78-C713-88A8-2992-45F6794F8000}" dt="2021-02-06T14:43:00.841" v="13" actId="20577"/>
          <ac:spMkLst>
            <pc:docMk/>
            <pc:sldMk cId="47821676" sldId="415"/>
            <ac:spMk id="2" creationId="{921373A0-C691-47F4-91DA-9D10ACEF12DE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43:37.483" v="17" actId="20577"/>
        <pc:sldMkLst>
          <pc:docMk/>
          <pc:sldMk cId="1660948809" sldId="416"/>
        </pc:sldMkLst>
        <pc:spChg chg="mod">
          <ac:chgData name="박소현C/SGS DevCamp" userId="S::shparkc@smilegate.com::b6ded9f9-1722-4edd-8dba-128b08e80a16" providerId="AD" clId="Web-{E3546C78-C713-88A8-2992-45F6794F8000}" dt="2021-02-06T14:43:37.483" v="17" actId="20577"/>
          <ac:spMkLst>
            <pc:docMk/>
            <pc:sldMk cId="1660948809" sldId="416"/>
            <ac:spMk id="2" creationId="{921373A0-C691-47F4-91DA-9D10ACEF12DE}"/>
          </ac:spMkLst>
        </pc:spChg>
      </pc:sldChg>
      <pc:sldChg chg="addSp modSp">
        <pc:chgData name="박소현C/SGS DevCamp" userId="S::shparkc@smilegate.com::b6ded9f9-1722-4edd-8dba-128b08e80a16" providerId="AD" clId="Web-{E3546C78-C713-88A8-2992-45F6794F8000}" dt="2021-02-06T14:57:49.408" v="188"/>
        <pc:sldMkLst>
          <pc:docMk/>
          <pc:sldMk cId="1009403992" sldId="418"/>
        </pc:sldMkLst>
        <pc:spChg chg="add mod">
          <ac:chgData name="박소현C/SGS DevCamp" userId="S::shparkc@smilegate.com::b6ded9f9-1722-4edd-8dba-128b08e80a16" providerId="AD" clId="Web-{E3546C78-C713-88A8-2992-45F6794F8000}" dt="2021-02-06T14:57:49.408" v="188"/>
          <ac:spMkLst>
            <pc:docMk/>
            <pc:sldMk cId="1009403992" sldId="418"/>
            <ac:spMk id="5" creationId="{C8E966A1-E14D-4AA2-841B-4C3E8E34A6F5}"/>
          </ac:spMkLst>
        </pc:spChg>
      </pc:sldChg>
      <pc:sldChg chg="addSp delSp modSp add replId delAnim">
        <pc:chgData name="박소현C/SGS DevCamp" userId="S::shparkc@smilegate.com::b6ded9f9-1722-4edd-8dba-128b08e80a16" providerId="AD" clId="Web-{E3546C78-C713-88A8-2992-45F6794F8000}" dt="2021-02-06T14:56:17.484" v="144" actId="20577"/>
        <pc:sldMkLst>
          <pc:docMk/>
          <pc:sldMk cId="2923941629" sldId="419"/>
        </pc:sldMkLst>
        <pc:spChg chg="mod">
          <ac:chgData name="박소현C/SGS DevCamp" userId="S::shparkc@smilegate.com::b6ded9f9-1722-4edd-8dba-128b08e80a16" providerId="AD" clId="Web-{E3546C78-C713-88A8-2992-45F6794F8000}" dt="2021-02-06T14:56:17.484" v="144" actId="20577"/>
          <ac:spMkLst>
            <pc:docMk/>
            <pc:sldMk cId="2923941629" sldId="419"/>
            <ac:spMk id="3" creationId="{2ECAC27C-19D6-0C47-8E1C-FD4E4D9D7C62}"/>
          </ac:spMkLst>
        </pc:spChg>
        <pc:picChg chg="add mod">
          <ac:chgData name="박소현C/SGS DevCamp" userId="S::shparkc@smilegate.com::b6ded9f9-1722-4edd-8dba-128b08e80a16" providerId="AD" clId="Web-{E3546C78-C713-88A8-2992-45F6794F8000}" dt="2021-02-06T14:56:03.609" v="125" actId="14100"/>
          <ac:picMkLst>
            <pc:docMk/>
            <pc:sldMk cId="2923941629" sldId="419"/>
            <ac:picMk id="4" creationId="{E4D53434-C838-4CAB-8EB6-75E4F8DFA03E}"/>
          </ac:picMkLst>
        </pc:picChg>
        <pc:picChg chg="add mod">
          <ac:chgData name="박소현C/SGS DevCamp" userId="S::shparkc@smilegate.com::b6ded9f9-1722-4edd-8dba-128b08e80a16" providerId="AD" clId="Web-{E3546C78-C713-88A8-2992-45F6794F8000}" dt="2021-02-06T14:56:10.812" v="127" actId="14100"/>
          <ac:picMkLst>
            <pc:docMk/>
            <pc:sldMk cId="2923941629" sldId="419"/>
            <ac:picMk id="5" creationId="{0687236C-E48A-4B61-A985-6910F66CA264}"/>
          </ac:picMkLst>
        </pc:picChg>
        <pc:picChg chg="del">
          <ac:chgData name="박소현C/SGS DevCamp" userId="S::shparkc@smilegate.com::b6ded9f9-1722-4edd-8dba-128b08e80a16" providerId="AD" clId="Web-{E3546C78-C713-88A8-2992-45F6794F8000}" dt="2021-02-06T14:55:41.171" v="118"/>
          <ac:picMkLst>
            <pc:docMk/>
            <pc:sldMk cId="2923941629" sldId="419"/>
            <ac:picMk id="10" creationId="{2D0200A6-571B-4F34-8AED-25494F8D065F}"/>
          </ac:picMkLst>
        </pc:picChg>
      </pc:sldChg>
    </pc:docChg>
  </pc:docChgLst>
  <pc:docChgLst>
    <pc:chgData name="박소현C/SGS DevCamp" userId="S::shparkc@smilegate.com::b6ded9f9-1722-4edd-8dba-128b08e80a16" providerId="AD" clId="Web-{97D8DDD9-2C99-F7F3-8619-0AB024094E2A}"/>
    <pc:docChg chg="modSld">
      <pc:chgData name="박소현C/SGS DevCamp" userId="S::shparkc@smilegate.com::b6ded9f9-1722-4edd-8dba-128b08e80a16" providerId="AD" clId="Web-{97D8DDD9-2C99-F7F3-8619-0AB024094E2A}" dt="2021-01-14T14:49:42.235" v="35" actId="1076"/>
      <pc:docMkLst>
        <pc:docMk/>
      </pc:docMkLst>
      <pc:sldChg chg="modSp">
        <pc:chgData name="박소현C/SGS DevCamp" userId="S::shparkc@smilegate.com::b6ded9f9-1722-4edd-8dba-128b08e80a16" providerId="AD" clId="Web-{97D8DDD9-2C99-F7F3-8619-0AB024094E2A}" dt="2021-01-14T14:49:42.235" v="35" actId="1076"/>
        <pc:sldMkLst>
          <pc:docMk/>
          <pc:sldMk cId="2012690515" sldId="358"/>
        </pc:sldMkLst>
        <pc:spChg chg="mod">
          <ac:chgData name="박소현C/SGS DevCamp" userId="S::shparkc@smilegate.com::b6ded9f9-1722-4edd-8dba-128b08e80a16" providerId="AD" clId="Web-{97D8DDD9-2C99-F7F3-8619-0AB024094E2A}" dt="2021-01-14T14:45:47.996" v="26" actId="1076"/>
          <ac:spMkLst>
            <pc:docMk/>
            <pc:sldMk cId="2012690515" sldId="358"/>
            <ac:spMk id="2" creationId="{C36D4F49-2942-4DDB-B1D9-1C7E355A8881}"/>
          </ac:spMkLst>
        </pc:spChg>
        <pc:spChg chg="mod">
          <ac:chgData name="박소현C/SGS DevCamp" userId="S::shparkc@smilegate.com::b6ded9f9-1722-4edd-8dba-128b08e80a16" providerId="AD" clId="Web-{97D8DDD9-2C99-F7F3-8619-0AB024094E2A}" dt="2021-01-14T14:45:52.840" v="27" actId="1076"/>
          <ac:spMkLst>
            <pc:docMk/>
            <pc:sldMk cId="2012690515" sldId="358"/>
            <ac:spMk id="39" creationId="{4059B652-C47D-4BA1-9C1A-EC8BCF201D6D}"/>
          </ac:spMkLst>
        </pc:spChg>
        <pc:spChg chg="mod">
          <ac:chgData name="박소현C/SGS DevCamp" userId="S::shparkc@smilegate.com::b6ded9f9-1722-4edd-8dba-128b08e80a16" providerId="AD" clId="Web-{97D8DDD9-2C99-F7F3-8619-0AB024094E2A}" dt="2021-01-14T14:44:59.261" v="21" actId="20577"/>
          <ac:spMkLst>
            <pc:docMk/>
            <pc:sldMk cId="2012690515" sldId="358"/>
            <ac:spMk id="47" creationId="{D26A43C7-38BB-4C0D-8017-B6593D65995F}"/>
          </ac:spMkLst>
        </pc:spChg>
        <pc:picChg chg="mod">
          <ac:chgData name="박소현C/SGS DevCamp" userId="S::shparkc@smilegate.com::b6ded9f9-1722-4edd-8dba-128b08e80a16" providerId="AD" clId="Web-{97D8DDD9-2C99-F7F3-8619-0AB024094E2A}" dt="2021-01-14T14:49:34.766" v="33" actId="14100"/>
          <ac:picMkLst>
            <pc:docMk/>
            <pc:sldMk cId="2012690515" sldId="358"/>
            <ac:picMk id="36" creationId="{00000000-0000-0000-0000-000000000000}"/>
          </ac:picMkLst>
        </pc:picChg>
        <pc:picChg chg="mod">
          <ac:chgData name="박소현C/SGS DevCamp" userId="S::shparkc@smilegate.com::b6ded9f9-1722-4edd-8dba-128b08e80a16" providerId="AD" clId="Web-{97D8DDD9-2C99-F7F3-8619-0AB024094E2A}" dt="2021-01-14T14:49:42.235" v="35" actId="1076"/>
          <ac:picMkLst>
            <pc:docMk/>
            <pc:sldMk cId="2012690515" sldId="358"/>
            <ac:picMk id="37" creationId="{44223AB7-4700-4244-AFA5-A5D7C14846E2}"/>
          </ac:picMkLst>
        </pc:picChg>
      </pc:sldChg>
      <pc:sldChg chg="modSp">
        <pc:chgData name="박소현C/SGS DevCamp" userId="S::shparkc@smilegate.com::b6ded9f9-1722-4edd-8dba-128b08e80a16" providerId="AD" clId="Web-{97D8DDD9-2C99-F7F3-8619-0AB024094E2A}" dt="2021-01-14T14:48:41.250" v="29" actId="20577"/>
        <pc:sldMkLst>
          <pc:docMk/>
          <pc:sldMk cId="3438314448" sldId="368"/>
        </pc:sldMkLst>
        <pc:spChg chg="mod">
          <ac:chgData name="박소현C/SGS DevCamp" userId="S::shparkc@smilegate.com::b6ded9f9-1722-4edd-8dba-128b08e80a16" providerId="AD" clId="Web-{97D8DDD9-2C99-F7F3-8619-0AB024094E2A}" dt="2021-01-14T14:48:41.250" v="29" actId="20577"/>
          <ac:spMkLst>
            <pc:docMk/>
            <pc:sldMk cId="3438314448" sldId="368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3DD88EEA-7622-3242-5E39-7E4915D84CEE}"/>
    <pc:docChg chg="modSld">
      <pc:chgData name="박소현C/SGS DevCamp" userId="S::shparkc@smilegate.com::b6ded9f9-1722-4edd-8dba-128b08e80a16" providerId="AD" clId="Web-{3DD88EEA-7622-3242-5E39-7E4915D84CEE}" dt="2021-01-14T15:56:41.154" v="15" actId="20577"/>
      <pc:docMkLst>
        <pc:docMk/>
      </pc:docMkLst>
      <pc:sldChg chg="modSp">
        <pc:chgData name="박소현C/SGS DevCamp" userId="S::shparkc@smilegate.com::b6ded9f9-1722-4edd-8dba-128b08e80a16" providerId="AD" clId="Web-{3DD88EEA-7622-3242-5E39-7E4915D84CEE}" dt="2021-01-14T15:56:41.154" v="15" actId="20577"/>
        <pc:sldMkLst>
          <pc:docMk/>
          <pc:sldMk cId="3438314448" sldId="366"/>
        </pc:sldMkLst>
        <pc:spChg chg="mod">
          <ac:chgData name="박소현C/SGS DevCamp" userId="S::shparkc@smilegate.com::b6ded9f9-1722-4edd-8dba-128b08e80a16" providerId="AD" clId="Web-{3DD88EEA-7622-3242-5E39-7E4915D84CEE}" dt="2021-01-14T15:56:41.154" v="15" actId="20577"/>
          <ac:spMkLst>
            <pc:docMk/>
            <pc:sldMk cId="3438314448" sldId="366"/>
            <ac:spMk id="2" creationId="{921373A0-C691-47F4-91DA-9D10ACEF12DE}"/>
          </ac:spMkLst>
        </pc:spChg>
      </pc:sldChg>
    </pc:docChg>
  </pc:docChgLst>
  <pc:docChgLst>
    <pc:chgData name="신영환/SGS DevCamp" userId="S::younghshin@smilegate.com::dfc41117-1df7-4003-b5bb-5a017d18150b" providerId="AD" clId="Web-{6B8DFBF3-13DC-4853-85A9-62C927B2184B}"/>
    <pc:docChg chg="addSld delSld modSld sldOrd">
      <pc:chgData name="신영환/SGS DevCamp" userId="S::younghshin@smilegate.com::dfc41117-1df7-4003-b5bb-5a017d18150b" providerId="AD" clId="Web-{6B8DFBF3-13DC-4853-85A9-62C927B2184B}" dt="2020-12-26T05:47:01.744" v="910" actId="1076"/>
      <pc:docMkLst>
        <pc:docMk/>
      </pc:docMkLst>
      <pc:sldChg chg="modSp">
        <pc:chgData name="신영환/SGS DevCamp" userId="S::younghshin@smilegate.com::dfc41117-1df7-4003-b5bb-5a017d18150b" providerId="AD" clId="Web-{6B8DFBF3-13DC-4853-85A9-62C927B2184B}" dt="2020-12-26T05:12:55.747" v="209" actId="20577"/>
        <pc:sldMkLst>
          <pc:docMk/>
          <pc:sldMk cId="3438314448" sldId="259"/>
        </pc:sldMkLst>
        <pc:spChg chg="mod">
          <ac:chgData name="신영환/SGS DevCamp" userId="S::younghshin@smilegate.com::dfc41117-1df7-4003-b5bb-5a017d18150b" providerId="AD" clId="Web-{6B8DFBF3-13DC-4853-85A9-62C927B2184B}" dt="2020-12-26T05:12:55.747" v="209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addSp delSp modSp add del replId">
        <pc:chgData name="신영환/SGS DevCamp" userId="S::younghshin@smilegate.com::dfc41117-1df7-4003-b5bb-5a017d18150b" providerId="AD" clId="Web-{6B8DFBF3-13DC-4853-85A9-62C927B2184B}" dt="2020-12-26T05:43:29.569" v="744" actId="1076"/>
        <pc:sldMkLst>
          <pc:docMk/>
          <pc:sldMk cId="3637494135" sldId="314"/>
        </pc:sldMkLst>
        <pc:spChg chg="mod">
          <ac:chgData name="신영환/SGS DevCamp" userId="S::younghshin@smilegate.com::dfc41117-1df7-4003-b5bb-5a017d18150b" providerId="AD" clId="Web-{6B8DFBF3-13DC-4853-85A9-62C927B2184B}" dt="2020-12-26T05:26:14.008" v="436" actId="14100"/>
          <ac:spMkLst>
            <pc:docMk/>
            <pc:sldMk cId="3637494135" sldId="314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3:08.444" v="727" actId="1076"/>
          <ac:spMkLst>
            <pc:docMk/>
            <pc:sldMk cId="3637494135" sldId="314"/>
            <ac:spMk id="9" creationId="{478A8074-F7E9-4005-ADCA-289CBFE224B2}"/>
          </ac:spMkLst>
        </pc:spChg>
        <pc:spChg chg="mod">
          <ac:chgData name="신영환/SGS DevCamp" userId="S::younghshin@smilegate.com::dfc41117-1df7-4003-b5bb-5a017d18150b" providerId="AD" clId="Web-{6B8DFBF3-13DC-4853-85A9-62C927B2184B}" dt="2020-12-26T05:14:56.124" v="299" actId="20577"/>
          <ac:spMkLst>
            <pc:docMk/>
            <pc:sldMk cId="3637494135" sldId="314"/>
            <ac:spMk id="10" creationId="{DEC8EBA7-910F-B446-A170-3C500FFCB90C}"/>
          </ac:spMkLst>
        </pc:spChg>
        <pc:spChg chg="add del">
          <ac:chgData name="신영환/SGS DevCamp" userId="S::younghshin@smilegate.com::dfc41117-1df7-4003-b5bb-5a017d18150b" providerId="AD" clId="Web-{6B8DFBF3-13DC-4853-85A9-62C927B2184B}" dt="2020-12-26T05:42:41.756" v="699"/>
          <ac:spMkLst>
            <pc:docMk/>
            <pc:sldMk cId="3637494135" sldId="314"/>
            <ac:spMk id="11" creationId="{0AE87C16-15CB-47CF-A643-FD7891C5B704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3:29.569" v="744" actId="1076"/>
          <ac:spMkLst>
            <pc:docMk/>
            <pc:sldMk cId="3637494135" sldId="314"/>
            <ac:spMk id="76" creationId="{24E91C3E-60A1-430E-BACA-4477F5170F41}"/>
          </ac:spMkLst>
        </pc:spChg>
        <pc:grpChg chg="del">
          <ac:chgData name="신영환/SGS DevCamp" userId="S::younghshin@smilegate.com::dfc41117-1df7-4003-b5bb-5a017d18150b" providerId="AD" clId="Web-{6B8DFBF3-13DC-4853-85A9-62C927B2184B}" dt="2020-12-26T05:15:00.186" v="303"/>
          <ac:grpSpMkLst>
            <pc:docMk/>
            <pc:sldMk cId="3637494135" sldId="314"/>
            <ac:grpSpMk id="39" creationId="{5EC32041-3234-FC42-8EBB-17CD68ED0D24}"/>
          </ac:grpSpMkLst>
        </pc:grpChg>
        <pc:grpChg chg="del">
          <ac:chgData name="신영환/SGS DevCamp" userId="S::younghshin@smilegate.com::dfc41117-1df7-4003-b5bb-5a017d18150b" providerId="AD" clId="Web-{6B8DFBF3-13DC-4853-85A9-62C927B2184B}" dt="2020-12-26T05:15:00.186" v="302"/>
          <ac:grpSpMkLst>
            <pc:docMk/>
            <pc:sldMk cId="3637494135" sldId="314"/>
            <ac:grpSpMk id="58" creationId="{B2818095-7689-B040-BC97-49B885EBCCE0}"/>
          </ac:grpSpMkLst>
        </pc:grpChg>
        <pc:grpChg chg="del">
          <ac:chgData name="신영환/SGS DevCamp" userId="S::younghshin@smilegate.com::dfc41117-1df7-4003-b5bb-5a017d18150b" providerId="AD" clId="Web-{6B8DFBF3-13DC-4853-85A9-62C927B2184B}" dt="2020-12-26T05:15:00.186" v="301"/>
          <ac:grpSpMkLst>
            <pc:docMk/>
            <pc:sldMk cId="3637494135" sldId="314"/>
            <ac:grpSpMk id="61" creationId="{2761043B-200A-8643-BAE0-92BE960D0358}"/>
          </ac:grpSpMkLst>
        </pc:grpChg>
        <pc:picChg chg="add del mod">
          <ac:chgData name="신영환/SGS DevCamp" userId="S::younghshin@smilegate.com::dfc41117-1df7-4003-b5bb-5a017d18150b" providerId="AD" clId="Web-{6B8DFBF3-13DC-4853-85A9-62C927B2184B}" dt="2020-12-26T05:18:18.673" v="311"/>
          <ac:picMkLst>
            <pc:docMk/>
            <pc:sldMk cId="3637494135" sldId="314"/>
            <ac:picMk id="2" creationId="{12CE793C-BA43-47AB-804F-66583823A19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24:15.991" v="343" actId="1076"/>
          <ac:picMkLst>
            <pc:docMk/>
            <pc:sldMk cId="3637494135" sldId="314"/>
            <ac:picMk id="4" creationId="{7985AAAD-D728-4BB9-9D3E-268A307A25CE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00.848" v="672" actId="1076"/>
          <ac:picMkLst>
            <pc:docMk/>
            <pc:sldMk cId="3637494135" sldId="314"/>
            <ac:picMk id="5" creationId="{BF642C52-89DC-427E-AAF6-16FCC0E88498}"/>
          </ac:picMkLst>
        </pc:picChg>
        <pc:picChg chg="add del mod ord">
          <ac:chgData name="신영환/SGS DevCamp" userId="S::younghshin@smilegate.com::dfc41117-1df7-4003-b5bb-5a017d18150b" providerId="AD" clId="Web-{6B8DFBF3-13DC-4853-85A9-62C927B2184B}" dt="2020-12-26T05:30:55.168" v="565"/>
          <ac:picMkLst>
            <pc:docMk/>
            <pc:sldMk cId="3637494135" sldId="314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40:00.801" v="671" actId="1076"/>
          <ac:picMkLst>
            <pc:docMk/>
            <pc:sldMk cId="3637494135" sldId="314"/>
            <ac:picMk id="7" creationId="{F834F98A-DC12-4E66-9DD7-65AD7710C83A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1:16.715" v="570" actId="1076"/>
          <ac:picMkLst>
            <pc:docMk/>
            <pc:sldMk cId="3637494135" sldId="314"/>
            <ac:picMk id="8" creationId="{BF0517D4-8726-4035-9EB0-DEAD8F699940}"/>
          </ac:picMkLst>
        </pc:picChg>
        <pc:picChg chg="add del mod ord">
          <ac:chgData name="신영환/SGS DevCamp" userId="S::younghshin@smilegate.com::dfc41117-1df7-4003-b5bb-5a017d18150b" providerId="AD" clId="Web-{6B8DFBF3-13DC-4853-85A9-62C927B2184B}" dt="2020-12-26T05:30:56.668" v="566"/>
          <ac:picMkLst>
            <pc:docMk/>
            <pc:sldMk cId="3637494135" sldId="314"/>
            <ac:picMk id="71" creationId="{5A2B5AE4-CDC5-4CFD-889B-6262B1380FD1}"/>
          </ac:picMkLst>
        </pc:picChg>
      </pc:sldChg>
      <pc:sldChg chg="addSp delSp modSp add replId">
        <pc:chgData name="신영환/SGS DevCamp" userId="S::younghshin@smilegate.com::dfc41117-1df7-4003-b5bb-5a017d18150b" providerId="AD" clId="Web-{6B8DFBF3-13DC-4853-85A9-62C927B2184B}" dt="2020-12-26T05:46:14.697" v="873" actId="1076"/>
        <pc:sldMkLst>
          <pc:docMk/>
          <pc:sldMk cId="4005447557" sldId="315"/>
        </pc:sldMkLst>
        <pc:spChg chg="mod">
          <ac:chgData name="신영환/SGS DevCamp" userId="S::younghshin@smilegate.com::dfc41117-1df7-4003-b5bb-5a017d18150b" providerId="AD" clId="Web-{6B8DFBF3-13DC-4853-85A9-62C927B2184B}" dt="2020-12-26T05:27:17.212" v="489" actId="20577"/>
          <ac:spMkLst>
            <pc:docMk/>
            <pc:sldMk cId="4005447557" sldId="315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14.697" v="873" actId="1076"/>
          <ac:spMkLst>
            <pc:docMk/>
            <pc:sldMk cId="4005447557" sldId="315"/>
            <ac:spMk id="8" creationId="{070A9035-FE86-4D4B-8E2E-FA565BCC2940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07.946" v="872" actId="1076"/>
          <ac:spMkLst>
            <pc:docMk/>
            <pc:sldMk cId="4005447557" sldId="315"/>
            <ac:spMk id="41" creationId="{9380229C-F871-4A2F-952B-61FFFDA8DA87}"/>
          </ac:spMkLst>
        </pc:spChg>
        <pc:picChg chg="add mod ord">
          <ac:chgData name="신영환/SGS DevCamp" userId="S::younghshin@smilegate.com::dfc41117-1df7-4003-b5bb-5a017d18150b" providerId="AD" clId="Web-{6B8DFBF3-13DC-4853-85A9-62C927B2184B}" dt="2020-12-26T05:29:02.792" v="541"/>
          <ac:picMkLst>
            <pc:docMk/>
            <pc:sldMk cId="4005447557" sldId="315"/>
            <ac:picMk id="2" creationId="{2EEB5015-E526-4AC7-A862-A358D361F1C5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28:17.025" v="532"/>
          <ac:picMkLst>
            <pc:docMk/>
            <pc:sldMk cId="4005447557" sldId="315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28:18.619" v="533"/>
          <ac:picMkLst>
            <pc:docMk/>
            <pc:sldMk cId="4005447557" sldId="315"/>
            <ac:picMk id="5" creationId="{BF642C52-89DC-427E-AAF6-16FCC0E88498}"/>
          </ac:picMkLst>
        </pc:picChg>
        <pc:picChg chg="mod ord">
          <ac:chgData name="신영환/SGS DevCamp" userId="S::younghshin@smilegate.com::dfc41117-1df7-4003-b5bb-5a017d18150b" providerId="AD" clId="Web-{6B8DFBF3-13DC-4853-85A9-62C927B2184B}" dt="2020-12-26T05:30:05.543" v="551" actId="14100"/>
          <ac:picMkLst>
            <pc:docMk/>
            <pc:sldMk cId="4005447557" sldId="315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49.035" v="666" actId="1076"/>
          <ac:picMkLst>
            <pc:docMk/>
            <pc:sldMk cId="4005447557" sldId="315"/>
            <ac:picMk id="7" creationId="{83F2E5A5-CC1C-412E-AA5E-9DEC8A31BEC8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48.988" v="665" actId="1076"/>
          <ac:picMkLst>
            <pc:docMk/>
            <pc:sldMk cId="4005447557" sldId="315"/>
            <ac:picMk id="39" creationId="{818F85E6-3ABA-4272-A222-94B2E51DB53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0:10.527" v="552"/>
          <ac:picMkLst>
            <pc:docMk/>
            <pc:sldMk cId="4005447557" sldId="315"/>
            <ac:picMk id="71" creationId="{5A2B5AE4-CDC5-4CFD-889B-6262B1380FD1}"/>
          </ac:picMkLst>
        </pc:picChg>
      </pc:sldChg>
      <pc:sldChg chg="add del replId">
        <pc:chgData name="신영환/SGS DevCamp" userId="S::younghshin@smilegate.com::dfc41117-1df7-4003-b5bb-5a017d18150b" providerId="AD" clId="Web-{6B8DFBF3-13DC-4853-85A9-62C927B2184B}" dt="2020-12-26T05:27:09.993" v="473"/>
        <pc:sldMkLst>
          <pc:docMk/>
          <pc:sldMk cId="1841431493" sldId="316"/>
        </pc:sldMkLst>
      </pc:sldChg>
      <pc:sldChg chg="addSp delSp modSp add replId">
        <pc:chgData name="신영환/SGS DevCamp" userId="S::younghshin@smilegate.com::dfc41117-1df7-4003-b5bb-5a017d18150b" providerId="AD" clId="Web-{6B8DFBF3-13DC-4853-85A9-62C927B2184B}" dt="2020-12-26T05:47:01.744" v="910" actId="1076"/>
        <pc:sldMkLst>
          <pc:docMk/>
          <pc:sldMk cId="2207968073" sldId="316"/>
        </pc:sldMkLst>
        <pc:spChg chg="mod">
          <ac:chgData name="신영환/SGS DevCamp" userId="S::younghshin@smilegate.com::dfc41117-1df7-4003-b5bb-5a017d18150b" providerId="AD" clId="Web-{6B8DFBF3-13DC-4853-85A9-62C927B2184B}" dt="2020-12-26T05:28:08.463" v="531" actId="20577"/>
          <ac:spMkLst>
            <pc:docMk/>
            <pc:sldMk cId="2207968073" sldId="316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42.869" v="891" actId="1076"/>
          <ac:spMkLst>
            <pc:docMk/>
            <pc:sldMk cId="2207968073" sldId="316"/>
            <ac:spMk id="13" creationId="{43373ACA-9750-4CAF-9820-BAF8C65CA1C1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7:01.744" v="910" actId="1076"/>
          <ac:spMkLst>
            <pc:docMk/>
            <pc:sldMk cId="2207968073" sldId="316"/>
            <ac:spMk id="42" creationId="{F346CA03-59BE-4795-8F26-D3899C22343D}"/>
          </ac:spMkLst>
        </pc:spChg>
        <pc:picChg chg="add mod ord">
          <ac:chgData name="신영환/SGS DevCamp" userId="S::younghshin@smilegate.com::dfc41117-1df7-4003-b5bb-5a017d18150b" providerId="AD" clId="Web-{6B8DFBF3-13DC-4853-85A9-62C927B2184B}" dt="2020-12-26T05:40:29.020" v="677" actId="1076"/>
          <ac:picMkLst>
            <pc:docMk/>
            <pc:sldMk cId="2207968073" sldId="316"/>
            <ac:picMk id="2" creationId="{5A1D14F9-7527-4673-B918-025555B12989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2:01.872" v="583"/>
          <ac:picMkLst>
            <pc:docMk/>
            <pc:sldMk cId="2207968073" sldId="316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2:12.560" v="587"/>
          <ac:picMkLst>
            <pc:docMk/>
            <pc:sldMk cId="2207968073" sldId="316"/>
            <ac:picMk id="5" creationId="{BF642C52-89DC-427E-AAF6-16FCC0E88498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1:53.232" v="577"/>
          <ac:picMkLst>
            <pc:docMk/>
            <pc:sldMk cId="2207968073" sldId="316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41.066" v="663" actId="1076"/>
          <ac:picMkLst>
            <pc:docMk/>
            <pc:sldMk cId="2207968073" sldId="316"/>
            <ac:picMk id="7" creationId="{820A9C31-655F-452C-A1DD-EA28CDBBA259}"/>
          </ac:picMkLst>
        </pc:picChg>
        <pc:picChg chg="add del mod">
          <ac:chgData name="신영환/SGS DevCamp" userId="S::younghshin@smilegate.com::dfc41117-1df7-4003-b5bb-5a017d18150b" providerId="AD" clId="Web-{6B8DFBF3-13DC-4853-85A9-62C927B2184B}" dt="2020-12-26T05:33:46.061" v="590"/>
          <ac:picMkLst>
            <pc:docMk/>
            <pc:sldMk cId="2207968073" sldId="316"/>
            <ac:picMk id="8" creationId="{F81BF2B0-5C82-4F0A-B9D0-32B23764738A}"/>
          </ac:picMkLst>
        </pc:picChg>
        <pc:picChg chg="add del mod">
          <ac:chgData name="신영환/SGS DevCamp" userId="S::younghshin@smilegate.com::dfc41117-1df7-4003-b5bb-5a017d18150b" providerId="AD" clId="Web-{6B8DFBF3-13DC-4853-85A9-62C927B2184B}" dt="2020-12-26T05:35:27.672" v="604"/>
          <ac:picMkLst>
            <pc:docMk/>
            <pc:sldMk cId="2207968073" sldId="316"/>
            <ac:picMk id="9" creationId="{44CA44E3-C44B-4597-B2B9-BB61F133B7B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41.113" v="664" actId="1076"/>
          <ac:picMkLst>
            <pc:docMk/>
            <pc:sldMk cId="2207968073" sldId="316"/>
            <ac:picMk id="11" creationId="{8AF8F675-ECF9-4308-903D-67443B3B3A5B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29.082" v="678" actId="1076"/>
          <ac:picMkLst>
            <pc:docMk/>
            <pc:sldMk cId="2207968073" sldId="316"/>
            <ac:picMk id="12" creationId="{890924C3-D7E3-4386-8354-EDE3E6CE8CA5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1:54.732" v="578"/>
          <ac:picMkLst>
            <pc:docMk/>
            <pc:sldMk cId="2207968073" sldId="316"/>
            <ac:picMk id="71" creationId="{5A2B5AE4-CDC5-4CFD-889B-6262B1380FD1}"/>
          </ac:picMkLst>
        </pc:picChg>
      </pc:sldChg>
      <pc:sldChg chg="add del replId">
        <pc:chgData name="신영환/SGS DevCamp" userId="S::younghshin@smilegate.com::dfc41117-1df7-4003-b5bb-5a017d18150b" providerId="AD" clId="Web-{6B8DFBF3-13DC-4853-85A9-62C927B2184B}" dt="2020-12-26T05:36:26.188" v="610"/>
        <pc:sldMkLst>
          <pc:docMk/>
          <pc:sldMk cId="1092603871" sldId="318"/>
        </pc:sldMkLst>
      </pc:sldChg>
      <pc:sldChg chg="addSp delSp modSp add ord replId">
        <pc:chgData name="신영환/SGS DevCamp" userId="S::younghshin@smilegate.com::dfc41117-1df7-4003-b5bb-5a017d18150b" providerId="AD" clId="Web-{6B8DFBF3-13DC-4853-85A9-62C927B2184B}" dt="2020-12-26T05:44:58.320" v="847" actId="1076"/>
        <pc:sldMkLst>
          <pc:docMk/>
          <pc:sldMk cId="1252459933" sldId="318"/>
        </pc:sldMkLst>
        <pc:spChg chg="mod">
          <ac:chgData name="신영환/SGS DevCamp" userId="S::younghshin@smilegate.com::dfc41117-1df7-4003-b5bb-5a017d18150b" providerId="AD" clId="Web-{6B8DFBF3-13DC-4853-85A9-62C927B2184B}" dt="2020-12-26T05:36:46.782" v="621" actId="20577"/>
          <ac:spMkLst>
            <pc:docMk/>
            <pc:sldMk cId="1252459933" sldId="318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08.757" v="779" actId="1076"/>
          <ac:spMkLst>
            <pc:docMk/>
            <pc:sldMk cId="1252459933" sldId="318"/>
            <ac:spMk id="8" creationId="{E0D0DD64-E9AA-4926-8AFE-CE3D9E253FB8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58.320" v="847" actId="1076"/>
          <ac:spMkLst>
            <pc:docMk/>
            <pc:sldMk cId="1252459933" sldId="318"/>
            <ac:spMk id="41" creationId="{02FB5935-E518-4885-948D-474525FC88F4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51.430" v="846" actId="1076"/>
          <ac:spMkLst>
            <pc:docMk/>
            <pc:sldMk cId="1252459933" sldId="318"/>
            <ac:spMk id="42" creationId="{B078B87A-9EAA-41DC-8D3F-3E310939B859}"/>
          </ac:spMkLst>
        </pc:spChg>
        <pc:picChg chg="mod">
          <ac:chgData name="신영환/SGS DevCamp" userId="S::younghshin@smilegate.com::dfc41117-1df7-4003-b5bb-5a017d18150b" providerId="AD" clId="Web-{6B8DFBF3-13DC-4853-85A9-62C927B2184B}" dt="2020-12-26T05:38:56.659" v="655" actId="1076"/>
          <ac:picMkLst>
            <pc:docMk/>
            <pc:sldMk cId="1252459933" sldId="318"/>
            <ac:picMk id="2" creationId="{5A1D14F9-7527-4673-B918-025555B12989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8:56.690" v="656" actId="1076"/>
          <ac:picMkLst>
            <pc:docMk/>
            <pc:sldMk cId="1252459933" sldId="318"/>
            <ac:picMk id="4" creationId="{077FD691-E57B-4A4F-8ACC-8055F6D20C92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57.552" v="680" actId="1076"/>
          <ac:picMkLst>
            <pc:docMk/>
            <pc:sldMk cId="1252459933" sldId="318"/>
            <ac:picMk id="5" creationId="{7BE62991-6E31-45B7-89E1-540514FE464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08.472" v="660" actId="1076"/>
          <ac:picMkLst>
            <pc:docMk/>
            <pc:sldMk cId="1252459933" sldId="318"/>
            <ac:picMk id="6" creationId="{85115BD5-918D-4A92-88B1-7C1367578805}"/>
          </ac:picMkLst>
        </pc:picChg>
        <pc:picChg chg="mod">
          <ac:chgData name="신영환/SGS DevCamp" userId="S::younghshin@smilegate.com::dfc41117-1df7-4003-b5bb-5a017d18150b" providerId="AD" clId="Web-{6B8DFBF3-13DC-4853-85A9-62C927B2184B}" dt="2020-12-26T05:40:57.489" v="679" actId="1076"/>
          <ac:picMkLst>
            <pc:docMk/>
            <pc:sldMk cId="1252459933" sldId="318"/>
            <ac:picMk id="7" creationId="{820A9C31-655F-452C-A1DD-EA28CDBBA259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7:11.720" v="626"/>
          <ac:picMkLst>
            <pc:docMk/>
            <pc:sldMk cId="1252459933" sldId="318"/>
            <ac:picMk id="11" creationId="{8AF8F675-ECF9-4308-903D-67443B3B3A5B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7:06.517" v="624"/>
          <ac:picMkLst>
            <pc:docMk/>
            <pc:sldMk cId="1252459933" sldId="318"/>
            <ac:picMk id="12" creationId="{890924C3-D7E3-4386-8354-EDE3E6CE8CA5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08.425" v="659" actId="1076"/>
          <ac:picMkLst>
            <pc:docMk/>
            <pc:sldMk cId="1252459933" sldId="318"/>
            <ac:picMk id="39" creationId="{581221BF-C4D7-432C-9F7D-8C2D28E26111}"/>
          </ac:picMkLst>
        </pc:picChg>
      </pc:sldChg>
    </pc:docChg>
  </pc:docChgLst>
  <pc:docChgLst>
    <pc:chgData name="임영수C/SGS DevCamp" userId="S::yslimc@smilegate.com::1c75c7d7-5cc9-493e-8431-da483c63ddaa" providerId="AD" clId="Web-{25656A44-4030-16B2-3B98-6CBDA150B986}"/>
    <pc:docChg chg="addSld delSld modSld">
      <pc:chgData name="임영수C/SGS DevCamp" userId="S::yslimc@smilegate.com::1c75c7d7-5cc9-493e-8431-da483c63ddaa" providerId="AD" clId="Web-{25656A44-4030-16B2-3B98-6CBDA150B986}" dt="2021-01-14T15:53:42.411" v="347" actId="20577"/>
      <pc:docMkLst>
        <pc:docMk/>
      </pc:docMkLst>
      <pc:sldChg chg="addSp delSp modSp">
        <pc:chgData name="임영수C/SGS DevCamp" userId="S::yslimc@smilegate.com::1c75c7d7-5cc9-493e-8431-da483c63ddaa" providerId="AD" clId="Web-{25656A44-4030-16B2-3B98-6CBDA150B986}" dt="2021-01-14T15:03:58.156" v="33" actId="1076"/>
        <pc:sldMkLst>
          <pc:docMk/>
          <pc:sldMk cId="3046201450" sldId="258"/>
        </pc:sldMkLst>
        <pc:spChg chg="mod">
          <ac:chgData name="임영수C/SGS DevCamp" userId="S::yslimc@smilegate.com::1c75c7d7-5cc9-493e-8431-da483c63ddaa" providerId="AD" clId="Web-{25656A44-4030-16B2-3B98-6CBDA150B986}" dt="2021-01-14T15:03:00.686" v="15" actId="20577"/>
          <ac:spMkLst>
            <pc:docMk/>
            <pc:sldMk cId="3046201450" sldId="258"/>
            <ac:spMk id="8" creationId="{00000000-0000-0000-0000-000000000000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03:05.108" v="19" actId="14100"/>
          <ac:spMkLst>
            <pc:docMk/>
            <pc:sldMk cId="3046201450" sldId="258"/>
            <ac:spMk id="11" creationId="{00000000-0000-0000-0000-000000000000}"/>
          </ac:spMkLst>
        </pc:spChg>
        <pc:spChg chg="add del mod">
          <ac:chgData name="임영수C/SGS DevCamp" userId="S::yslimc@smilegate.com::1c75c7d7-5cc9-493e-8431-da483c63ddaa" providerId="AD" clId="Web-{25656A44-4030-16B2-3B98-6CBDA150B986}" dt="2021-01-14T15:03:58.156" v="33" actId="1076"/>
          <ac:spMkLst>
            <pc:docMk/>
            <pc:sldMk cId="3046201450" sldId="258"/>
            <ac:spMk id="14" creationId="{00000000-0000-0000-0000-000000000000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53:42.411" v="347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25656A44-4030-16B2-3B98-6CBDA150B986}" dt="2021-01-14T15:23:52.027" v="108" actId="20577"/>
          <ac:spMkLst>
            <pc:docMk/>
            <pc:sldMk cId="3438314448" sldId="259"/>
            <ac:spMk id="9" creationId="{FA38F109-98C1-9343-90E5-8B60AC4C6297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53:42.411" v="347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02:39.154" v="5" actId="20577"/>
        <pc:sldMkLst>
          <pc:docMk/>
          <pc:sldMk cId="869616408" sldId="303"/>
        </pc:sldMkLst>
        <pc:spChg chg="mod">
          <ac:chgData name="임영수C/SGS DevCamp" userId="S::yslimc@smilegate.com::1c75c7d7-5cc9-493e-8431-da483c63ddaa" providerId="AD" clId="Web-{25656A44-4030-16B2-3B98-6CBDA150B986}" dt="2021-01-14T15:02:39.154" v="5" actId="20577"/>
          <ac:spMkLst>
            <pc:docMk/>
            <pc:sldMk cId="869616408" sldId="303"/>
            <ac:spMk id="16" creationId="{782DEC8D-56E7-ED4E-858A-C60CE145836D}"/>
          </ac:spMkLst>
        </pc:spChg>
      </pc:sldChg>
      <pc:sldChg chg="modSp del">
        <pc:chgData name="임영수C/SGS DevCamp" userId="S::yslimc@smilegate.com::1c75c7d7-5cc9-493e-8431-da483c63ddaa" providerId="AD" clId="Web-{25656A44-4030-16B2-3B98-6CBDA150B986}" dt="2021-01-14T15:02:42.373" v="7"/>
        <pc:sldMkLst>
          <pc:docMk/>
          <pc:sldMk cId="3971859740" sldId="356"/>
        </pc:sldMkLst>
        <pc:spChg chg="mod">
          <ac:chgData name="임영수C/SGS DevCamp" userId="S::yslimc@smilegate.com::1c75c7d7-5cc9-493e-8431-da483c63ddaa" providerId="AD" clId="Web-{25656A44-4030-16B2-3B98-6CBDA150B986}" dt="2021-01-14T15:01:57.044" v="0" actId="20577"/>
          <ac:spMkLst>
            <pc:docMk/>
            <pc:sldMk cId="3971859740" sldId="356"/>
            <ac:spMk id="14" creationId="{CA576E85-2C03-794C-96CD-FA5C94C20B85}"/>
          </ac:spMkLst>
        </pc:spChg>
      </pc:sldChg>
      <pc:sldChg chg="del">
        <pc:chgData name="임영수C/SGS DevCamp" userId="S::yslimc@smilegate.com::1c75c7d7-5cc9-493e-8431-da483c63ddaa" providerId="AD" clId="Web-{25656A44-4030-16B2-3B98-6CBDA150B986}" dt="2021-01-14T15:02:42.373" v="6"/>
        <pc:sldMkLst>
          <pc:docMk/>
          <pc:sldMk cId="1426096549" sldId="357"/>
        </pc:sldMkLst>
      </pc:sldChg>
      <pc:sldChg chg="modSp">
        <pc:chgData name="임영수C/SGS DevCamp" userId="S::yslimc@smilegate.com::1c75c7d7-5cc9-493e-8431-da483c63ddaa" providerId="AD" clId="Web-{25656A44-4030-16B2-3B98-6CBDA150B986}" dt="2021-01-14T15:23:10.104" v="106" actId="20577"/>
        <pc:sldMkLst>
          <pc:docMk/>
          <pc:sldMk cId="2012690515" sldId="358"/>
        </pc:sldMkLst>
        <pc:spChg chg="mod">
          <ac:chgData name="임영수C/SGS DevCamp" userId="S::yslimc@smilegate.com::1c75c7d7-5cc9-493e-8431-da483c63ddaa" providerId="AD" clId="Web-{25656A44-4030-16B2-3B98-6CBDA150B986}" dt="2021-01-14T15:15:46.937" v="76" actId="1076"/>
          <ac:spMkLst>
            <pc:docMk/>
            <pc:sldMk cId="2012690515" sldId="358"/>
            <ac:spMk id="2" creationId="{C36D4F49-2942-4DDB-B1D9-1C7E355A8881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16:55.845" v="100" actId="1076"/>
          <ac:spMkLst>
            <pc:docMk/>
            <pc:sldMk cId="2012690515" sldId="358"/>
            <ac:spMk id="39" creationId="{4059B652-C47D-4BA1-9C1A-EC8BCF201D6D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23:10.104" v="106" actId="20577"/>
          <ac:spMkLst>
            <pc:docMk/>
            <pc:sldMk cId="2012690515" sldId="358"/>
            <ac:spMk id="47" creationId="{D26A43C7-38BB-4C0D-8017-B6593D65995F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17:05.502" v="102" actId="1076"/>
          <ac:spMkLst>
            <pc:docMk/>
            <pc:sldMk cId="2012690515" sldId="358"/>
            <ac:spMk id="48" creationId="{DF5933C8-FE0A-4CF2-8FFE-0C74C91231FD}"/>
          </ac:spMkLst>
        </pc:spChg>
        <pc:picChg chg="mod">
          <ac:chgData name="임영수C/SGS DevCamp" userId="S::yslimc@smilegate.com::1c75c7d7-5cc9-493e-8431-da483c63ddaa" providerId="AD" clId="Web-{25656A44-4030-16B2-3B98-6CBDA150B986}" dt="2021-01-14T15:15:57.641" v="85" actId="1076"/>
          <ac:picMkLst>
            <pc:docMk/>
            <pc:sldMk cId="2012690515" sldId="358"/>
            <ac:picMk id="36" creationId="{00000000-0000-0000-0000-000000000000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45.111" v="98" actId="14100"/>
          <ac:picMkLst>
            <pc:docMk/>
            <pc:sldMk cId="2012690515" sldId="358"/>
            <ac:picMk id="37" creationId="{44223AB7-4700-4244-AFA5-A5D7C14846E2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37.970" v="97" actId="1076"/>
          <ac:picMkLst>
            <pc:docMk/>
            <pc:sldMk cId="2012690515" sldId="358"/>
            <ac:picMk id="38" creationId="{7949614C-0ACD-422A-93AE-1E0F9751043C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31.032" v="95" actId="1076"/>
          <ac:picMkLst>
            <pc:docMk/>
            <pc:sldMk cId="2012690515" sldId="358"/>
            <ac:picMk id="46" creationId="{E2DF8BCC-D42A-4F0E-9068-2F664406C505}"/>
          </ac:picMkLst>
        </pc:picChg>
      </pc:sldChg>
      <pc:sldChg chg="modSp">
        <pc:chgData name="임영수C/SGS DevCamp" userId="S::yslimc@smilegate.com::1c75c7d7-5cc9-493e-8431-da483c63ddaa" providerId="AD" clId="Web-{25656A44-4030-16B2-3B98-6CBDA150B986}" dt="2021-01-14T15:02:36.357" v="4" actId="20577"/>
        <pc:sldMkLst>
          <pc:docMk/>
          <pc:sldMk cId="3875808581" sldId="362"/>
        </pc:sldMkLst>
        <pc:spChg chg="mod">
          <ac:chgData name="임영수C/SGS DevCamp" userId="S::yslimc@smilegate.com::1c75c7d7-5cc9-493e-8431-da483c63ddaa" providerId="AD" clId="Web-{25656A44-4030-16B2-3B98-6CBDA150B986}" dt="2021-01-14T15:02:36.357" v="4" actId="20577"/>
          <ac:spMkLst>
            <pc:docMk/>
            <pc:sldMk cId="3875808581" sldId="362"/>
            <ac:spMk id="14" creationId="{41D4337B-16AA-3D42-AD2B-CC2593FA8FDC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3.714" v="109" actId="20577"/>
        <pc:sldMkLst>
          <pc:docMk/>
          <pc:sldMk cId="3438314448" sldId="366"/>
        </pc:sldMkLst>
        <pc:spChg chg="mod">
          <ac:chgData name="임영수C/SGS DevCamp" userId="S::yslimc@smilegate.com::1c75c7d7-5cc9-493e-8431-da483c63ddaa" providerId="AD" clId="Web-{25656A44-4030-16B2-3B98-6CBDA150B986}" dt="2021-01-14T15:23:53.714" v="109" actId="20577"/>
          <ac:spMkLst>
            <pc:docMk/>
            <pc:sldMk cId="3438314448" sldId="366"/>
            <ac:spMk id="5" creationId="{FA38F109-98C1-9343-90E5-8B60AC4C6297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5.464" v="110" actId="20577"/>
        <pc:sldMkLst>
          <pc:docMk/>
          <pc:sldMk cId="3438314448" sldId="367"/>
        </pc:sldMkLst>
        <pc:spChg chg="mod">
          <ac:chgData name="임영수C/SGS DevCamp" userId="S::yslimc@smilegate.com::1c75c7d7-5cc9-493e-8431-da483c63ddaa" providerId="AD" clId="Web-{25656A44-4030-16B2-3B98-6CBDA150B986}" dt="2021-01-14T15:23:55.464" v="110" actId="20577"/>
          <ac:spMkLst>
            <pc:docMk/>
            <pc:sldMk cId="3438314448" sldId="367"/>
            <ac:spMk id="7" creationId="{FA38F109-98C1-9343-90E5-8B60AC4C6297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8.527" v="112" actId="20577"/>
        <pc:sldMkLst>
          <pc:docMk/>
          <pc:sldMk cId="3438314448" sldId="368"/>
        </pc:sldMkLst>
        <pc:spChg chg="mod">
          <ac:chgData name="임영수C/SGS DevCamp" userId="S::yslimc@smilegate.com::1c75c7d7-5cc9-493e-8431-da483c63ddaa" providerId="AD" clId="Web-{25656A44-4030-16B2-3B98-6CBDA150B986}" dt="2021-01-14T15:23:58.527" v="112" actId="20577"/>
          <ac:spMkLst>
            <pc:docMk/>
            <pc:sldMk cId="3438314448" sldId="368"/>
            <ac:spMk id="7" creationId="{FA38F109-98C1-9343-90E5-8B60AC4C6297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05:22.330" v="75" actId="20577"/>
          <ac:spMkLst>
            <pc:docMk/>
            <pc:sldMk cId="3438314448" sldId="368"/>
            <ac:spMk id="13" creationId="{2954C6E2-DEE0-46D6-9070-991246C727F0}"/>
          </ac:spMkLst>
        </pc:spChg>
      </pc:sldChg>
      <pc:sldChg chg="add replId">
        <pc:chgData name="임영수C/SGS DevCamp" userId="S::yslimc@smilegate.com::1c75c7d7-5cc9-493e-8431-da483c63ddaa" providerId="AD" clId="Web-{25656A44-4030-16B2-3B98-6CBDA150B986}" dt="2021-01-14T15:02:28.232" v="1"/>
        <pc:sldMkLst>
          <pc:docMk/>
          <pc:sldMk cId="3357331066" sldId="370"/>
        </pc:sldMkLst>
      </pc:sldChg>
      <pc:sldChg chg="modSp add replId">
        <pc:chgData name="임영수C/SGS DevCamp" userId="S::yslimc@smilegate.com::1c75c7d7-5cc9-493e-8431-da483c63ddaa" providerId="AD" clId="Web-{25656A44-4030-16B2-3B98-6CBDA150B986}" dt="2021-01-14T15:02:32.701" v="3" actId="20577"/>
        <pc:sldMkLst>
          <pc:docMk/>
          <pc:sldMk cId="3884369491" sldId="371"/>
        </pc:sldMkLst>
        <pc:spChg chg="mod">
          <ac:chgData name="임영수C/SGS DevCamp" userId="S::yslimc@smilegate.com::1c75c7d7-5cc9-493e-8431-da483c63ddaa" providerId="AD" clId="Web-{25656A44-4030-16B2-3B98-6CBDA150B986}" dt="2021-01-14T15:02:32.701" v="3" actId="20577"/>
          <ac:spMkLst>
            <pc:docMk/>
            <pc:sldMk cId="3884369491" sldId="371"/>
            <ac:spMk id="14" creationId="{CA576E85-2C03-794C-96CD-FA5C94C20B85}"/>
          </ac:spMkLst>
        </pc:spChg>
      </pc:sldChg>
    </pc:docChg>
  </pc:docChgLst>
  <pc:docChgLst>
    <pc:chgData name="박소현C/SGS DevCamp" userId="S::shparkc@smilegate.com::b6ded9f9-1722-4edd-8dba-128b08e80a16" providerId="AD" clId="Web-{76687270-143F-EB35-45A7-92C91A3B2276}"/>
    <pc:docChg chg="modSld">
      <pc:chgData name="박소현C/SGS DevCamp" userId="S::shparkc@smilegate.com::b6ded9f9-1722-4edd-8dba-128b08e80a16" providerId="AD" clId="Web-{76687270-143F-EB35-45A7-92C91A3B2276}" dt="2021-02-05T00:18:13.747" v="36" actId="1076"/>
      <pc:docMkLst>
        <pc:docMk/>
      </pc:docMkLst>
      <pc:sldChg chg="addSp delSp modSp">
        <pc:chgData name="박소현C/SGS DevCamp" userId="S::shparkc@smilegate.com::b6ded9f9-1722-4edd-8dba-128b08e80a16" providerId="AD" clId="Web-{76687270-143F-EB35-45A7-92C91A3B2276}" dt="2021-02-05T00:18:13.747" v="36" actId="1076"/>
        <pc:sldMkLst>
          <pc:docMk/>
          <pc:sldMk cId="21353346" sldId="262"/>
        </pc:sldMkLst>
        <pc:spChg chg="add mod">
          <ac:chgData name="박소현C/SGS DevCamp" userId="S::shparkc@smilegate.com::b6ded9f9-1722-4edd-8dba-128b08e80a16" providerId="AD" clId="Web-{76687270-143F-EB35-45A7-92C91A3B2276}" dt="2021-02-05T00:17:59.903" v="34" actId="1076"/>
          <ac:spMkLst>
            <pc:docMk/>
            <pc:sldMk cId="21353346" sldId="262"/>
            <ac:spMk id="10" creationId="{0E7F6175-EB2B-4E40-9ED2-551FFC735BCC}"/>
          </ac:spMkLst>
        </pc:spChg>
        <pc:spChg chg="add mod">
          <ac:chgData name="박소현C/SGS DevCamp" userId="S::shparkc@smilegate.com::b6ded9f9-1722-4edd-8dba-128b08e80a16" providerId="AD" clId="Web-{76687270-143F-EB35-45A7-92C91A3B2276}" dt="2021-02-05T00:18:13.747" v="36" actId="1076"/>
          <ac:spMkLst>
            <pc:docMk/>
            <pc:sldMk cId="21353346" sldId="262"/>
            <ac:spMk id="77" creationId="{DA3C08A5-DF19-4D04-8134-0F7AA113676D}"/>
          </ac:spMkLst>
        </pc:spChg>
        <pc:spChg chg="mod">
          <ac:chgData name="박소현C/SGS DevCamp" userId="S::shparkc@smilegate.com::b6ded9f9-1722-4edd-8dba-128b08e80a16" providerId="AD" clId="Web-{76687270-143F-EB35-45A7-92C91A3B2276}" dt="2021-02-05T00:17:16.574" v="30" actId="1076"/>
          <ac:spMkLst>
            <pc:docMk/>
            <pc:sldMk cId="21353346" sldId="262"/>
            <ac:spMk id="100" creationId="{C1058BDB-2BAD-EB4E-8F21-A58A4B58B44D}"/>
          </ac:spMkLst>
        </pc:spChg>
        <pc:picChg chg="mod">
          <ac:chgData name="박소현C/SGS DevCamp" userId="S::shparkc@smilegate.com::b6ded9f9-1722-4edd-8dba-128b08e80a16" providerId="AD" clId="Web-{76687270-143F-EB35-45A7-92C91A3B2276}" dt="2021-02-05T00:14:58.165" v="11" actId="1076"/>
          <ac:picMkLst>
            <pc:docMk/>
            <pc:sldMk cId="21353346" sldId="262"/>
            <ac:picMk id="72" creationId="{398DC6D1-0785-1844-9CCF-CD7AAAE15360}"/>
          </ac:picMkLst>
        </pc:picChg>
        <pc:cxnChg chg="mod">
          <ac:chgData name="박소현C/SGS DevCamp" userId="S::shparkc@smilegate.com::b6ded9f9-1722-4edd-8dba-128b08e80a16" providerId="AD" clId="Web-{76687270-143F-EB35-45A7-92C91A3B2276}" dt="2021-02-05T00:17:05.699" v="29" actId="14100"/>
          <ac:cxnSpMkLst>
            <pc:docMk/>
            <pc:sldMk cId="21353346" sldId="262"/>
            <ac:cxnSpMk id="3" creationId="{08F4CF24-C5DC-42F4-A167-1CC89C64E673}"/>
          </ac:cxnSpMkLst>
        </pc:cxnChg>
        <pc:cxnChg chg="add del mod">
          <ac:chgData name="박소현C/SGS DevCamp" userId="S::shparkc@smilegate.com::b6ded9f9-1722-4edd-8dba-128b08e80a16" providerId="AD" clId="Web-{76687270-143F-EB35-45A7-92C91A3B2276}" dt="2021-02-05T00:15:43.791" v="19"/>
          <ac:cxnSpMkLst>
            <pc:docMk/>
            <pc:sldMk cId="21353346" sldId="262"/>
            <ac:cxnSpMk id="64" creationId="{B27D8961-A1C2-4798-BD56-340072816451}"/>
          </ac:cxnSpMkLst>
        </pc:cxnChg>
        <pc:cxnChg chg="add mod">
          <ac:chgData name="박소현C/SGS DevCamp" userId="S::shparkc@smilegate.com::b6ded9f9-1722-4edd-8dba-128b08e80a16" providerId="AD" clId="Web-{76687270-143F-EB35-45A7-92C91A3B2276}" dt="2021-02-05T00:16:03.151" v="23" actId="14100"/>
          <ac:cxnSpMkLst>
            <pc:docMk/>
            <pc:sldMk cId="21353346" sldId="262"/>
            <ac:cxnSpMk id="67" creationId="{23F3090B-CA58-4FB4-B360-FE6BB44697FB}"/>
          </ac:cxnSpMkLst>
        </pc:cxnChg>
        <pc:cxnChg chg="add mod">
          <ac:chgData name="박소현C/SGS DevCamp" userId="S::shparkc@smilegate.com::b6ded9f9-1722-4edd-8dba-128b08e80a16" providerId="AD" clId="Web-{76687270-143F-EB35-45A7-92C91A3B2276}" dt="2021-02-05T00:16:43.308" v="28" actId="14100"/>
          <ac:cxnSpMkLst>
            <pc:docMk/>
            <pc:sldMk cId="21353346" sldId="262"/>
            <ac:cxnSpMk id="75" creationId="{C09BDCD3-7DFB-4BDE-9384-BC20879A5B83}"/>
          </ac:cxnSpMkLst>
        </pc:cxnChg>
      </pc:sldChg>
      <pc:sldChg chg="modSp">
        <pc:chgData name="박소현C/SGS DevCamp" userId="S::shparkc@smilegate.com::b6ded9f9-1722-4edd-8dba-128b08e80a16" providerId="AD" clId="Web-{76687270-143F-EB35-45A7-92C91A3B2276}" dt="2021-02-05T00:13:19.006" v="1" actId="1076"/>
        <pc:sldMkLst>
          <pc:docMk/>
          <pc:sldMk cId="270304466" sldId="363"/>
        </pc:sldMkLst>
        <pc:spChg chg="mod">
          <ac:chgData name="박소현C/SGS DevCamp" userId="S::shparkc@smilegate.com::b6ded9f9-1722-4edd-8dba-128b08e80a16" providerId="AD" clId="Web-{76687270-143F-EB35-45A7-92C91A3B2276}" dt="2021-02-05T00:13:19.006" v="1" actId="1076"/>
          <ac:spMkLst>
            <pc:docMk/>
            <pc:sldMk cId="270304466" sldId="363"/>
            <ac:spMk id="2" creationId="{2D061299-39DF-6A4F-9723-7AC52D587C9F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4:03.882" v="8" actId="20577"/>
        <pc:sldMkLst>
          <pc:docMk/>
          <pc:sldMk cId="79642350" sldId="374"/>
        </pc:sldMkLst>
        <pc:spChg chg="mod">
          <ac:chgData name="박소현C/SGS DevCamp" userId="S::shparkc@smilegate.com::b6ded9f9-1722-4edd-8dba-128b08e80a16" providerId="AD" clId="Web-{76687270-143F-EB35-45A7-92C91A3B2276}" dt="2021-02-05T00:13:24.131" v="2" actId="1076"/>
          <ac:spMkLst>
            <pc:docMk/>
            <pc:sldMk cId="79642350" sldId="374"/>
            <ac:spMk id="2" creationId="{2D061299-39DF-6A4F-9723-7AC52D587C9F}"/>
          </ac:spMkLst>
        </pc:spChg>
        <pc:spChg chg="mod">
          <ac:chgData name="박소현C/SGS DevCamp" userId="S::shparkc@smilegate.com::b6ded9f9-1722-4edd-8dba-128b08e80a16" providerId="AD" clId="Web-{76687270-143F-EB35-45A7-92C91A3B2276}" dt="2021-02-05T00:14:03.882" v="8" actId="20577"/>
          <ac:spMkLst>
            <pc:docMk/>
            <pc:sldMk cId="79642350" sldId="374"/>
            <ac:spMk id="7" creationId="{C648A354-9717-5D47-8154-5D00D44995DC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30.194" v="3" actId="1076"/>
        <pc:sldMkLst>
          <pc:docMk/>
          <pc:sldMk cId="1715430064" sldId="375"/>
        </pc:sldMkLst>
        <pc:spChg chg="mod">
          <ac:chgData name="박소현C/SGS DevCamp" userId="S::shparkc@smilegate.com::b6ded9f9-1722-4edd-8dba-128b08e80a16" providerId="AD" clId="Web-{76687270-143F-EB35-45A7-92C91A3B2276}" dt="2021-02-05T00:13:30.194" v="3" actId="1076"/>
          <ac:spMkLst>
            <pc:docMk/>
            <pc:sldMk cId="1715430064" sldId="375"/>
            <ac:spMk id="3" creationId="{EDF39CC9-7900-1B49-9D68-C4AD206DE322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39.710" v="5" actId="1076"/>
        <pc:sldMkLst>
          <pc:docMk/>
          <pc:sldMk cId="142521337" sldId="376"/>
        </pc:sldMkLst>
        <pc:spChg chg="mod">
          <ac:chgData name="박소현C/SGS DevCamp" userId="S::shparkc@smilegate.com::b6ded9f9-1722-4edd-8dba-128b08e80a16" providerId="AD" clId="Web-{76687270-143F-EB35-45A7-92C91A3B2276}" dt="2021-02-05T00:13:39.710" v="5" actId="1076"/>
          <ac:spMkLst>
            <pc:docMk/>
            <pc:sldMk cId="142521337" sldId="376"/>
            <ac:spMk id="2" creationId="{2D061299-39DF-6A4F-9723-7AC52D587C9F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34.913" v="4" actId="1076"/>
        <pc:sldMkLst>
          <pc:docMk/>
          <pc:sldMk cId="2937460369" sldId="377"/>
        </pc:sldMkLst>
        <pc:spChg chg="mod">
          <ac:chgData name="박소현C/SGS DevCamp" userId="S::shparkc@smilegate.com::b6ded9f9-1722-4edd-8dba-128b08e80a16" providerId="AD" clId="Web-{76687270-143F-EB35-45A7-92C91A3B2276}" dt="2021-02-05T00:13:34.913" v="4" actId="1076"/>
          <ac:spMkLst>
            <pc:docMk/>
            <pc:sldMk cId="2937460369" sldId="377"/>
            <ac:spMk id="8" creationId="{6CAE93FB-F91D-8846-9852-8BBBCD1BF856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44.975" v="6" actId="1076"/>
        <pc:sldMkLst>
          <pc:docMk/>
          <pc:sldMk cId="2970336079" sldId="378"/>
        </pc:sldMkLst>
        <pc:spChg chg="mod">
          <ac:chgData name="박소현C/SGS DevCamp" userId="S::shparkc@smilegate.com::b6ded9f9-1722-4edd-8dba-128b08e80a16" providerId="AD" clId="Web-{76687270-143F-EB35-45A7-92C91A3B2276}" dt="2021-02-05T00:13:44.975" v="6" actId="1076"/>
          <ac:spMkLst>
            <pc:docMk/>
            <pc:sldMk cId="2970336079" sldId="378"/>
            <ac:spMk id="2" creationId="{2D061299-39DF-6A4F-9723-7AC52D587C9F}"/>
          </ac:spMkLst>
        </pc:spChg>
      </pc:sldChg>
    </pc:docChg>
  </pc:docChgLst>
  <pc:docChgLst>
    <pc:chgData name="임영수C/SGS DevCamp" userId="S::yslimc@smilegate.com::1c75c7d7-5cc9-493e-8431-da483c63ddaa" providerId="AD" clId="Web-{EEDF1376-CA7A-A731-2B43-DB77CA56A4D6}"/>
    <pc:docChg chg="modSld">
      <pc:chgData name="임영수C/SGS DevCamp" userId="S::yslimc@smilegate.com::1c75c7d7-5cc9-493e-8431-da483c63ddaa" providerId="AD" clId="Web-{EEDF1376-CA7A-A731-2B43-DB77CA56A4D6}" dt="2021-01-14T23:42:35.260" v="4" actId="20577"/>
      <pc:docMkLst>
        <pc:docMk/>
      </pc:docMkLst>
      <pc:sldChg chg="modSp">
        <pc:chgData name="임영수C/SGS DevCamp" userId="S::yslimc@smilegate.com::1c75c7d7-5cc9-493e-8431-da483c63ddaa" providerId="AD" clId="Web-{EEDF1376-CA7A-A731-2B43-DB77CA56A4D6}" dt="2021-01-14T23:42:19.354" v="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EEDF1376-CA7A-A731-2B43-DB77CA56A4D6}" dt="2021-01-14T23:42:19.354" v="0" actId="20577"/>
          <ac:spMkLst>
            <pc:docMk/>
            <pc:sldMk cId="21353346" sldId="262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EEDF1376-CA7A-A731-2B43-DB77CA56A4D6}" dt="2021-01-14T23:42:35.260" v="4" actId="20577"/>
        <pc:sldMkLst>
          <pc:docMk/>
          <pc:sldMk cId="4217588893" sldId="263"/>
        </pc:sldMkLst>
        <pc:spChg chg="mod">
          <ac:chgData name="임영수C/SGS DevCamp" userId="S::yslimc@smilegate.com::1c75c7d7-5cc9-493e-8431-da483c63ddaa" providerId="AD" clId="Web-{EEDF1376-CA7A-A731-2B43-DB77CA56A4D6}" dt="2021-01-14T23:42:35.260" v="4" actId="20577"/>
          <ac:spMkLst>
            <pc:docMk/>
            <pc:sldMk cId="4217588893" sldId="263"/>
            <ac:spMk id="77" creationId="{9285CCBD-F365-8646-A6CE-F2FFB1F98EDF}"/>
          </ac:spMkLst>
        </pc:spChg>
        <pc:spChg chg="mod">
          <ac:chgData name="임영수C/SGS DevCamp" userId="S::yslimc@smilegate.com::1c75c7d7-5cc9-493e-8431-da483c63ddaa" providerId="AD" clId="Web-{EEDF1376-CA7A-A731-2B43-DB77CA56A4D6}" dt="2021-01-14T23:42:28.041" v="2" actId="20577"/>
          <ac:spMkLst>
            <pc:docMk/>
            <pc:sldMk cId="4217588893" sldId="263"/>
            <ac:spMk id="99" creationId="{FC82DA40-7FF6-4646-85DD-FC92DF97CF5E}"/>
          </ac:spMkLst>
        </pc:spChg>
      </pc:sldChg>
    </pc:docChg>
  </pc:docChgLst>
  <pc:docChgLst>
    <pc:chgData name="박소현C/SGS DevCamp" userId="S::shparkc@smilegate.com::b6ded9f9-1722-4edd-8dba-128b08e80a16" providerId="AD" clId="Web-{A7663EAC-BD9C-5802-7F2B-31A23495B31E}"/>
    <pc:docChg chg="modSld">
      <pc:chgData name="박소현C/SGS DevCamp" userId="S::shparkc@smilegate.com::b6ded9f9-1722-4edd-8dba-128b08e80a16" providerId="AD" clId="Web-{A7663EAC-BD9C-5802-7F2B-31A23495B31E}" dt="2021-02-05T12:19:54.120" v="71" actId="20577"/>
      <pc:docMkLst>
        <pc:docMk/>
      </pc:docMkLst>
      <pc:sldChg chg="delSp modSp">
        <pc:chgData name="박소현C/SGS DevCamp" userId="S::shparkc@smilegate.com::b6ded9f9-1722-4edd-8dba-128b08e80a16" providerId="AD" clId="Web-{A7663EAC-BD9C-5802-7F2B-31A23495B31E}" dt="2021-02-05T12:19:54.120" v="71" actId="20577"/>
        <pc:sldMkLst>
          <pc:docMk/>
          <pc:sldMk cId="1078432411" sldId="319"/>
        </pc:sldMkLst>
        <pc:spChg chg="mod">
          <ac:chgData name="박소현C/SGS DevCamp" userId="S::shparkc@smilegate.com::b6ded9f9-1722-4edd-8dba-128b08e80a16" providerId="AD" clId="Web-{A7663EAC-BD9C-5802-7F2B-31A23495B31E}" dt="2021-02-05T12:19:54.120" v="71" actId="20577"/>
          <ac:spMkLst>
            <pc:docMk/>
            <pc:sldMk cId="1078432411" sldId="319"/>
            <ac:spMk id="3" creationId="{7B4C3533-7D85-4221-A7C5-D992C2D927D5}"/>
          </ac:spMkLst>
        </pc:spChg>
        <pc:spChg chg="del">
          <ac:chgData name="박소현C/SGS DevCamp" userId="S::shparkc@smilegate.com::b6ded9f9-1722-4edd-8dba-128b08e80a16" providerId="AD" clId="Web-{A7663EAC-BD9C-5802-7F2B-31A23495B31E}" dt="2021-02-05T12:19:09.135" v="36"/>
          <ac:spMkLst>
            <pc:docMk/>
            <pc:sldMk cId="1078432411" sldId="319"/>
            <ac:spMk id="13" creationId="{B42028F8-8644-467C-BB98-4DEC40704C30}"/>
          </ac:spMkLst>
        </pc:spChg>
      </pc:sldChg>
    </pc:docChg>
  </pc:docChgLst>
  <pc:docChgLst>
    <pc:chgData name="박소현C/SGS DevCamp" userId="S::shparkc@smilegate.com::b6ded9f9-1722-4edd-8dba-128b08e80a16" providerId="AD" clId="Web-{56049C98-A54F-73C2-A6FA-95736EE13279}"/>
    <pc:docChg chg="modSld">
      <pc:chgData name="박소현C/SGS DevCamp" userId="S::shparkc@smilegate.com::b6ded9f9-1722-4edd-8dba-128b08e80a16" providerId="AD" clId="Web-{56049C98-A54F-73C2-A6FA-95736EE13279}" dt="2021-02-06T06:16:04.084" v="29" actId="20577"/>
      <pc:docMkLst>
        <pc:docMk/>
      </pc:docMkLst>
      <pc:sldChg chg="modSp">
        <pc:chgData name="박소현C/SGS DevCamp" userId="S::shparkc@smilegate.com::b6ded9f9-1722-4edd-8dba-128b08e80a16" providerId="AD" clId="Web-{56049C98-A54F-73C2-A6FA-95736EE13279}" dt="2021-02-06T06:15:23.927" v="25" actId="20577"/>
        <pc:sldMkLst>
          <pc:docMk/>
          <pc:sldMk cId="3438314448" sldId="366"/>
        </pc:sldMkLst>
        <pc:spChg chg="mod">
          <ac:chgData name="박소현C/SGS DevCamp" userId="S::shparkc@smilegate.com::b6ded9f9-1722-4edd-8dba-128b08e80a16" providerId="AD" clId="Web-{56049C98-A54F-73C2-A6FA-95736EE13279}" dt="2021-02-06T06:15:23.927" v="25" actId="20577"/>
          <ac:spMkLst>
            <pc:docMk/>
            <pc:sldMk cId="3438314448" sldId="366"/>
            <ac:spMk id="7" creationId="{AAA8DE42-D698-442A-8994-7C014CEAB700}"/>
          </ac:spMkLst>
        </pc:spChg>
      </pc:sldChg>
      <pc:sldChg chg="modSp">
        <pc:chgData name="박소현C/SGS DevCamp" userId="S::shparkc@smilegate.com::b6ded9f9-1722-4edd-8dba-128b08e80a16" providerId="AD" clId="Web-{56049C98-A54F-73C2-A6FA-95736EE13279}" dt="2021-02-06T06:15:04.973" v="17"/>
        <pc:sldMkLst>
          <pc:docMk/>
          <pc:sldMk cId="3438314448" sldId="367"/>
        </pc:sldMkLst>
        <pc:spChg chg="mod">
          <ac:chgData name="박소현C/SGS DevCamp" userId="S::shparkc@smilegate.com::b6ded9f9-1722-4edd-8dba-128b08e80a16" providerId="AD" clId="Web-{56049C98-A54F-73C2-A6FA-95736EE13279}" dt="2021-02-06T06:15:04.973" v="17"/>
          <ac:spMkLst>
            <pc:docMk/>
            <pc:sldMk cId="3438314448" sldId="367"/>
            <ac:spMk id="4" creationId="{6A05CD63-B561-4D10-8259-3B9887AC4C36}"/>
          </ac:spMkLst>
        </pc:spChg>
      </pc:sldChg>
      <pc:sldChg chg="modSp">
        <pc:chgData name="박소현C/SGS DevCamp" userId="S::shparkc@smilegate.com::b6ded9f9-1722-4edd-8dba-128b08e80a16" providerId="AD" clId="Web-{56049C98-A54F-73C2-A6FA-95736EE13279}" dt="2021-02-06T06:16:04.084" v="29" actId="20577"/>
        <pc:sldMkLst>
          <pc:docMk/>
          <pc:sldMk cId="3438314448" sldId="368"/>
        </pc:sldMkLst>
        <pc:spChg chg="mod">
          <ac:chgData name="박소현C/SGS DevCamp" userId="S::shparkc@smilegate.com::b6ded9f9-1722-4edd-8dba-128b08e80a16" providerId="AD" clId="Web-{56049C98-A54F-73C2-A6FA-95736EE13279}" dt="2021-02-06T06:16:04.084" v="29" actId="20577"/>
          <ac:spMkLst>
            <pc:docMk/>
            <pc:sldMk cId="3438314448" sldId="368"/>
            <ac:spMk id="6" creationId="{DF5933C8-FE0A-4CF2-8FFE-0C74C91231FD}"/>
          </ac:spMkLst>
        </pc:spChg>
      </pc:sldChg>
    </pc:docChg>
  </pc:docChgLst>
  <pc:docChgLst>
    <pc:chgData name="소현C 박" userId="b6ded9f9-1722-4edd-8dba-128b08e80a16" providerId="ADAL" clId="{59133346-AD3B-CB47-95D9-8937B008778F}"/>
    <pc:docChg chg="undo custSel delSld modSld delMainMaster">
      <pc:chgData name="소현C 박" userId="b6ded9f9-1722-4edd-8dba-128b08e80a16" providerId="ADAL" clId="{59133346-AD3B-CB47-95D9-8937B008778F}" dt="2020-12-28T08:59:46.563" v="587" actId="1076"/>
      <pc:docMkLst>
        <pc:docMk/>
      </pc:docMkLst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314594378" sldId="288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723261201" sldId="289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2322716517" sldId="290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448306238" sldId="291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2165748190" sldId="292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576792087" sldId="294"/>
        </pc:sldMkLst>
      </pc:sldChg>
      <pc:sldChg chg="addSp modSp mod">
        <pc:chgData name="소현C 박" userId="b6ded9f9-1722-4edd-8dba-128b08e80a16" providerId="ADAL" clId="{59133346-AD3B-CB47-95D9-8937B008778F}" dt="2020-12-28T03:41:42.105" v="48" actId="1038"/>
        <pc:sldMkLst>
          <pc:docMk/>
          <pc:sldMk cId="3637494135" sldId="314"/>
        </pc:sldMkLst>
        <pc:spChg chg="mod">
          <ac:chgData name="소현C 박" userId="b6ded9f9-1722-4edd-8dba-128b08e80a16" providerId="ADAL" clId="{59133346-AD3B-CB47-95D9-8937B008778F}" dt="2020-12-28T03:40:55.796" v="37" actId="1035"/>
          <ac:spMkLst>
            <pc:docMk/>
            <pc:sldMk cId="3637494135" sldId="314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1:42.105" v="48" actId="1038"/>
          <ac:spMkLst>
            <pc:docMk/>
            <pc:sldMk cId="3637494135" sldId="314"/>
            <ac:spMk id="6" creationId="{32C621B5-3F95-2246-90BF-92CE53F86F86}"/>
          </ac:spMkLst>
        </pc:spChg>
        <pc:grpChg chg="mod">
          <ac:chgData name="소현C 박" userId="b6ded9f9-1722-4edd-8dba-128b08e80a16" providerId="ADAL" clId="{59133346-AD3B-CB47-95D9-8937B008778F}" dt="2020-12-28T03:41:32.747" v="43" actId="1076"/>
          <ac:grpSpMkLst>
            <pc:docMk/>
            <pc:sldMk cId="3637494135" sldId="314"/>
            <ac:grpSpMk id="2" creationId="{51DFFB16-42DA-4473-AE18-5435BBFF04D1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43:04.739" v="102" actId="1076"/>
        <pc:sldMkLst>
          <pc:docMk/>
          <pc:sldMk cId="4005447557" sldId="315"/>
        </pc:sldMkLst>
        <pc:spChg chg="mod">
          <ac:chgData name="소현C 박" userId="b6ded9f9-1722-4edd-8dba-128b08e80a16" providerId="ADAL" clId="{59133346-AD3B-CB47-95D9-8937B008778F}" dt="2020-12-28T03:42:33.439" v="98" actId="1036"/>
          <ac:spMkLst>
            <pc:docMk/>
            <pc:sldMk cId="4005447557" sldId="315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2:22.561" v="78"/>
          <ac:spMkLst>
            <pc:docMk/>
            <pc:sldMk cId="4005447557" sldId="315"/>
            <ac:spMk id="40" creationId="{C5EBC99F-3C05-364B-99E4-3FAB47C3E550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3" creationId="{F1109826-1556-264B-92E9-48A43081C1A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4" creationId="{1B60175D-F7BD-1F4A-9E16-CC897FF42555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5" creationId="{84443A88-5A39-0B4B-B570-7D34842246FD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6" creationId="{D53057E0-7D2B-484A-BA19-BF59BD6D0B26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7" creationId="{C1A16BF2-93F8-7845-B6B8-7DF20EBDDCB4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8" creationId="{B99F5B31-9C85-9646-9E74-DAD3B51B0B7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9" creationId="{960E5711-0ECD-8E42-83C2-1AC54BB4E3F1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0" creationId="{FB599AAD-B83E-6B49-83D8-2DE526052927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1" creationId="{A838E183-0544-7944-82C3-873E54A124F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2" creationId="{E775A069-6B72-DD49-ABA3-04F1C377915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3" creationId="{0164DB1E-6C4A-2E47-BBCA-E930561D3D3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4" creationId="{F0D1DB9B-967B-5C4A-B1B9-2E9A05388FC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5" creationId="{D9C0E496-DD62-704D-BBC7-7FA5C8DD8AD5}"/>
          </ac:spMkLst>
        </pc:spChg>
        <pc:grpChg chg="del">
          <ac:chgData name="소현C 박" userId="b6ded9f9-1722-4edd-8dba-128b08e80a16" providerId="ADAL" clId="{59133346-AD3B-CB47-95D9-8937B008778F}" dt="2020-12-28T03:42:21.697" v="77" actId="478"/>
          <ac:grpSpMkLst>
            <pc:docMk/>
            <pc:sldMk cId="4005447557" sldId="315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43:04.739" v="102" actId="1076"/>
          <ac:grpSpMkLst>
            <pc:docMk/>
            <pc:sldMk cId="4005447557" sldId="315"/>
            <ac:grpSpMk id="42" creationId="{A6E619BD-ADC3-E04F-8C2A-B60B7285C487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46:21.956" v="162" actId="1076"/>
        <pc:sldMkLst>
          <pc:docMk/>
          <pc:sldMk cId="2207968073" sldId="316"/>
        </pc:sldMkLst>
        <pc:spChg chg="mod">
          <ac:chgData name="소현C 박" userId="b6ded9f9-1722-4edd-8dba-128b08e80a16" providerId="ADAL" clId="{59133346-AD3B-CB47-95D9-8937B008778F}" dt="2020-12-28T03:43:48.786" v="133" actId="1036"/>
          <ac:spMkLst>
            <pc:docMk/>
            <pc:sldMk cId="2207968073" sldId="316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3:24.798" v="110"/>
          <ac:spMkLst>
            <pc:docMk/>
            <pc:sldMk cId="2207968073" sldId="316"/>
            <ac:spMk id="39" creationId="{074CE6E6-4044-3D44-81EA-7841EDE317EC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1" creationId="{ED891012-25B3-AF4B-A5DC-21319BA2F5FA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3" creationId="{2B11DC4C-186F-6343-AB8A-90F5548C1238}"/>
          </ac:spMkLst>
        </pc:spChg>
        <pc:spChg chg="del mod">
          <ac:chgData name="소현C 박" userId="b6ded9f9-1722-4edd-8dba-128b08e80a16" providerId="ADAL" clId="{59133346-AD3B-CB47-95D9-8937B008778F}" dt="2020-12-28T03:45:17.639" v="140" actId="478"/>
          <ac:spMkLst>
            <pc:docMk/>
            <pc:sldMk cId="2207968073" sldId="316"/>
            <ac:spMk id="44" creationId="{6C98D4A5-F8F6-5246-9CAA-F6C331AB933E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5" creationId="{1BFEC112-633E-4241-AC36-4B2AE033AEB8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7" creationId="{E106BDB2-F8AD-8F4F-A79C-7A24E4CE2C64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8" creationId="{91433DE6-0383-6B48-A65C-B6E633E948F5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9" creationId="{5B7BF030-3E7E-6145-903E-CBE81C6E0094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0" creationId="{EB0AAB90-EBB0-5B47-94A6-FFD61092A6B1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1" creationId="{0636D287-6B3C-5342-8F51-2B1913F9CC76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2" creationId="{18CD5D01-5CA5-5D4D-9240-E91322B01257}"/>
          </ac:spMkLst>
        </pc:spChg>
        <pc:grpChg chg="del">
          <ac:chgData name="소현C 박" userId="b6ded9f9-1722-4edd-8dba-128b08e80a16" providerId="ADAL" clId="{59133346-AD3B-CB47-95D9-8937B008778F}" dt="2020-12-28T03:43:24.157" v="109" actId="478"/>
          <ac:grpSpMkLst>
            <pc:docMk/>
            <pc:sldMk cId="2207968073" sldId="316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45:31.668" v="153" actId="1035"/>
          <ac:grpSpMkLst>
            <pc:docMk/>
            <pc:sldMk cId="2207968073" sldId="316"/>
            <ac:grpSpMk id="40" creationId="{00A9F2F7-C548-694F-9981-3D29EEA336A0}"/>
          </ac:grpSpMkLst>
        </pc:grpChg>
        <pc:grpChg chg="add mod">
          <ac:chgData name="소현C 박" userId="b6ded9f9-1722-4edd-8dba-128b08e80a16" providerId="ADAL" clId="{59133346-AD3B-CB47-95D9-8937B008778F}" dt="2020-12-28T03:46:21.956" v="162" actId="1076"/>
          <ac:grpSpMkLst>
            <pc:docMk/>
            <pc:sldMk cId="2207968073" sldId="316"/>
            <ac:grpSpMk id="46" creationId="{B7AD24C1-5D33-4C49-BEE3-B141C66AA52C}"/>
          </ac:grpSpMkLst>
        </pc:grpChg>
      </pc:sldChg>
      <pc:sldChg chg="modSp mod">
        <pc:chgData name="소현C 박" userId="b6ded9f9-1722-4edd-8dba-128b08e80a16" providerId="ADAL" clId="{59133346-AD3B-CB47-95D9-8937B008778F}" dt="2020-12-28T08:59:46.563" v="587" actId="1076"/>
        <pc:sldMkLst>
          <pc:docMk/>
          <pc:sldMk cId="4040977545" sldId="317"/>
        </pc:sldMkLst>
        <pc:spChg chg="mod">
          <ac:chgData name="소현C 박" userId="b6ded9f9-1722-4edd-8dba-128b08e80a16" providerId="ADAL" clId="{59133346-AD3B-CB47-95D9-8937B008778F}" dt="2020-12-28T08:59:46.563" v="587" actId="1076"/>
          <ac:spMkLst>
            <pc:docMk/>
            <pc:sldMk cId="4040977545" sldId="317"/>
            <ac:spMk id="3" creationId="{7B4C3533-7D85-4221-A7C5-D992C2D927D5}"/>
          </ac:spMkLst>
        </pc:spChg>
      </pc:sldChg>
      <pc:sldChg chg="addSp delSp modSp mod">
        <pc:chgData name="소현C 박" userId="b6ded9f9-1722-4edd-8dba-128b08e80a16" providerId="ADAL" clId="{59133346-AD3B-CB47-95D9-8937B008778F}" dt="2020-12-28T03:42:10.537" v="76" actId="1076"/>
        <pc:sldMkLst>
          <pc:docMk/>
          <pc:sldMk cId="1252459933" sldId="318"/>
        </pc:sldMkLst>
        <pc:spChg chg="mod">
          <ac:chgData name="소현C 박" userId="b6ded9f9-1722-4edd-8dba-128b08e80a16" providerId="ADAL" clId="{59133346-AD3B-CB47-95D9-8937B008778F}" dt="2020-12-28T03:42:05.152" v="75" actId="1035"/>
          <ac:spMkLst>
            <pc:docMk/>
            <pc:sldMk cId="1252459933" sldId="318"/>
            <ac:spMk id="3" creationId="{16358280-275A-644E-8473-20D0E7725A5A}"/>
          </ac:spMkLst>
        </pc:spChg>
        <pc:spChg chg="add del mod">
          <ac:chgData name="소현C 박" userId="b6ded9f9-1722-4edd-8dba-128b08e80a16" providerId="ADAL" clId="{59133346-AD3B-CB47-95D9-8937B008778F}" dt="2020-12-28T03:39:29.207" v="15" actId="478"/>
          <ac:spMkLst>
            <pc:docMk/>
            <pc:sldMk cId="1252459933" sldId="318"/>
            <ac:spMk id="9" creationId="{1C4EA5EB-D7C7-9045-8AC7-7C4BAB937D37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6" creationId="{14722F29-D683-3C46-AA51-915623C25D8C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7" creationId="{663B23F4-C798-8044-A64B-6F81D11AC1C4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8" creationId="{BD743914-6407-A943-98B7-2FE8CEFFE9E9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9" creationId="{BFCA3EE3-DFEF-6A4E-9679-66196354CABB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0" creationId="{4323E164-7F2E-BC45-B103-1A90ABB14D30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1" creationId="{D7D8ABD0-A6B7-F54C-8B27-88064734928C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2" creationId="{FC00C91E-5831-D64C-8D45-6805A2EE560B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3" creationId="{D5A1550E-D952-4349-8D9E-4A275CDC59A9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4" creationId="{C673C6F6-E4F9-DC49-9AA0-F4CB5B361B4C}"/>
          </ac:spMkLst>
        </pc:spChg>
        <pc:spChg chg="add mod">
          <ac:chgData name="소현C 박" userId="b6ded9f9-1722-4edd-8dba-128b08e80a16" providerId="ADAL" clId="{59133346-AD3B-CB47-95D9-8937B008778F}" dt="2020-12-28T03:41:52.459" v="50"/>
          <ac:spMkLst>
            <pc:docMk/>
            <pc:sldMk cId="1252459933" sldId="318"/>
            <ac:spMk id="25" creationId="{A92AEE3D-317D-C043-968C-38FA84919DCA}"/>
          </ac:spMkLst>
        </pc:spChg>
        <pc:grpChg chg="add mod">
          <ac:chgData name="소현C 박" userId="b6ded9f9-1722-4edd-8dba-128b08e80a16" providerId="ADAL" clId="{59133346-AD3B-CB47-95D9-8937B008778F}" dt="2020-12-28T03:42:10.537" v="76" actId="1076"/>
          <ac:grpSpMkLst>
            <pc:docMk/>
            <pc:sldMk cId="1252459933" sldId="318"/>
            <ac:grpSpMk id="15" creationId="{9365F88B-592A-8348-BC72-00A48405AEF2}"/>
          </ac:grpSpMkLst>
        </pc:grpChg>
      </pc:sldChg>
      <pc:sldChg chg="modSp mod">
        <pc:chgData name="소현C 박" userId="b6ded9f9-1722-4edd-8dba-128b08e80a16" providerId="ADAL" clId="{59133346-AD3B-CB47-95D9-8937B008778F}" dt="2020-12-26T06:35:58.152" v="13" actId="14861"/>
        <pc:sldMkLst>
          <pc:docMk/>
          <pc:sldMk cId="1078432411" sldId="319"/>
        </pc:sldMkLst>
        <pc:picChg chg="mod">
          <ac:chgData name="소현C 박" userId="b6ded9f9-1722-4edd-8dba-128b08e80a16" providerId="ADAL" clId="{59133346-AD3B-CB47-95D9-8937B008778F}" dt="2020-12-26T06:35:58.152" v="13" actId="14861"/>
          <ac:picMkLst>
            <pc:docMk/>
            <pc:sldMk cId="1078432411" sldId="319"/>
            <ac:picMk id="4" creationId="{925A8B75-300C-4E21-BF3E-364578EE64C1}"/>
          </ac:picMkLst>
        </pc:picChg>
        <pc:picChg chg="mod">
          <ac:chgData name="소현C 박" userId="b6ded9f9-1722-4edd-8dba-128b08e80a16" providerId="ADAL" clId="{59133346-AD3B-CB47-95D9-8937B008778F}" dt="2020-12-26T06:35:28.281" v="0" actId="14861"/>
          <ac:picMkLst>
            <pc:docMk/>
            <pc:sldMk cId="1078432411" sldId="319"/>
            <ac:picMk id="11" creationId="{89817AD5-3687-4600-994B-2CD5980D2A14}"/>
          </ac:picMkLst>
        </pc:picChg>
      </pc:sldChg>
      <pc:sldChg chg="addSp delSp modSp mod">
        <pc:chgData name="소현C 박" userId="b6ded9f9-1722-4edd-8dba-128b08e80a16" providerId="ADAL" clId="{59133346-AD3B-CB47-95D9-8937B008778F}" dt="2020-12-28T03:48:55.658" v="274" actId="20577"/>
        <pc:sldMkLst>
          <pc:docMk/>
          <pc:sldMk cId="234558459" sldId="322"/>
        </pc:sldMkLst>
        <pc:spChg chg="add mod">
          <ac:chgData name="소현C 박" userId="b6ded9f9-1722-4edd-8dba-128b08e80a16" providerId="ADAL" clId="{59133346-AD3B-CB47-95D9-8937B008778F}" dt="2020-12-28T03:48:55.658" v="274" actId="20577"/>
          <ac:spMkLst>
            <pc:docMk/>
            <pc:sldMk cId="234558459" sldId="322"/>
            <ac:spMk id="2" creationId="{90588D00-AA85-5D42-A472-469DDEAC73C8}"/>
          </ac:spMkLst>
        </pc:spChg>
        <pc:spChg chg="mod">
          <ac:chgData name="소현C 박" userId="b6ded9f9-1722-4edd-8dba-128b08e80a16" providerId="ADAL" clId="{59133346-AD3B-CB47-95D9-8937B008778F}" dt="2020-12-28T03:48:19.415" v="217" actId="20577"/>
          <ac:spMkLst>
            <pc:docMk/>
            <pc:sldMk cId="234558459" sldId="322"/>
            <ac:spMk id="3" creationId="{16358280-275A-644E-8473-20D0E7725A5A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39" creationId="{D842E5D9-1DB0-8246-B3F9-9786B497378C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0" creationId="{015E52A6-79E8-744F-BEBF-393E48E6FABD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1" creationId="{6C00457A-0F52-AD4F-B5C5-64AADD852D24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2" creationId="{8FA79E46-7B3B-8343-8195-1D508BC92371}"/>
          </ac:spMkLst>
        </pc:spChg>
        <pc:grpChg chg="add mod">
          <ac:chgData name="소현C 박" userId="b6ded9f9-1722-4edd-8dba-128b08e80a16" providerId="ADAL" clId="{59133346-AD3B-CB47-95D9-8937B008778F}" dt="2020-12-28T03:48:10.232" v="202" actId="1035"/>
          <ac:grpSpMkLst>
            <pc:docMk/>
            <pc:sldMk cId="234558459" sldId="322"/>
            <ac:grpSpMk id="22" creationId="{A3137484-EE1A-434A-B31D-86E37A2CA406}"/>
          </ac:grpSpMkLst>
        </pc:grpChg>
        <pc:grpChg chg="del mod">
          <ac:chgData name="소현C 박" userId="b6ded9f9-1722-4edd-8dba-128b08e80a16" providerId="ADAL" clId="{59133346-AD3B-CB47-95D9-8937B008778F}" dt="2020-12-28T03:47:29.536" v="189" actId="478"/>
          <ac:grpSpMkLst>
            <pc:docMk/>
            <pc:sldMk cId="234558459" sldId="322"/>
            <ac:grpSpMk id="23" creationId="{16CA3E9A-0EA3-D94D-AB26-7CF722F0820B}"/>
          </ac:grpSpMkLst>
        </pc:grpChg>
        <pc:picChg chg="mod">
          <ac:chgData name="소현C 박" userId="b6ded9f9-1722-4edd-8dba-128b08e80a16" providerId="ADAL" clId="{59133346-AD3B-CB47-95D9-8937B008778F}" dt="2020-12-28T03:47:13.320" v="174" actId="1076"/>
          <ac:picMkLst>
            <pc:docMk/>
            <pc:sldMk cId="234558459" sldId="322"/>
            <ac:picMk id="4" creationId="{AC6DB7D6-24B0-428D-8CAE-CEA2C72BAF4E}"/>
          </ac:picMkLst>
        </pc:picChg>
      </pc:sldChg>
      <pc:sldChg chg="addSp delSp modSp mod">
        <pc:chgData name="소현C 박" userId="b6ded9f9-1722-4edd-8dba-128b08e80a16" providerId="ADAL" clId="{59133346-AD3B-CB47-95D9-8937B008778F}" dt="2020-12-28T03:49:26.183" v="286" actId="1076"/>
        <pc:sldMkLst>
          <pc:docMk/>
          <pc:sldMk cId="3794357180" sldId="323"/>
        </pc:sldMkLst>
        <pc:spChg chg="mod">
          <ac:chgData name="소현C 박" userId="b6ded9f9-1722-4edd-8dba-128b08e80a16" providerId="ADAL" clId="{59133346-AD3B-CB47-95D9-8937B008778F}" dt="2020-12-28T03:48:38.202" v="257" actId="1036"/>
          <ac:spMkLst>
            <pc:docMk/>
            <pc:sldMk cId="3794357180" sldId="323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9:04.372" v="284" actId="20577"/>
          <ac:spMkLst>
            <pc:docMk/>
            <pc:sldMk cId="3794357180" sldId="323"/>
            <ac:spMk id="21" creationId="{D333E143-D1C5-E14C-91A5-38CC5B0730E6}"/>
          </ac:spMkLst>
        </pc:spChg>
        <pc:spChg chg="add mod">
          <ac:chgData name="소현C 박" userId="b6ded9f9-1722-4edd-8dba-128b08e80a16" providerId="ADAL" clId="{59133346-AD3B-CB47-95D9-8937B008778F}" dt="2020-12-28T03:49:26.183" v="286" actId="1076"/>
          <ac:spMkLst>
            <pc:docMk/>
            <pc:sldMk cId="3794357180" sldId="323"/>
            <ac:spMk id="22" creationId="{CED31AF5-8B0E-F648-8A3B-84BC9711B15D}"/>
          </ac:spMkLst>
        </pc:spChg>
        <pc:grpChg chg="del">
          <ac:chgData name="소현C 박" userId="b6ded9f9-1722-4edd-8dba-128b08e80a16" providerId="ADAL" clId="{59133346-AD3B-CB47-95D9-8937B008778F}" dt="2020-12-28T03:48:59.944" v="275" actId="478"/>
          <ac:grpSpMkLst>
            <pc:docMk/>
            <pc:sldMk cId="3794357180" sldId="323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1:48.871" v="382" actId="1038"/>
        <pc:sldMkLst>
          <pc:docMk/>
          <pc:sldMk cId="3109766900" sldId="324"/>
        </pc:sldMkLst>
        <pc:spChg chg="mod">
          <ac:chgData name="소현C 박" userId="b6ded9f9-1722-4edd-8dba-128b08e80a16" providerId="ADAL" clId="{59133346-AD3B-CB47-95D9-8937B008778F}" dt="2020-12-28T03:51:36.803" v="377" actId="1076"/>
          <ac:spMkLst>
            <pc:docMk/>
            <pc:sldMk cId="3109766900" sldId="324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0:54.375" v="295"/>
          <ac:spMkLst>
            <pc:docMk/>
            <pc:sldMk cId="3109766900" sldId="324"/>
            <ac:spMk id="21" creationId="{CAF11A55-C85F-3242-8A1F-1AAADB6FF8AA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39" creationId="{AEDEE728-BDF5-594F-8F15-9B3421EB6485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0" creationId="{42B35AAE-46EC-FA4C-AE64-C9493D78774D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1" creationId="{58F80A42-F098-E54B-81D6-AA2712ED206D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2" creationId="{E6CF98F6-39CF-334C-AFA7-52D65AB59ACD}"/>
          </ac:spMkLst>
        </pc:spChg>
        <pc:grpChg chg="add mod">
          <ac:chgData name="소현C 박" userId="b6ded9f9-1722-4edd-8dba-128b08e80a16" providerId="ADAL" clId="{59133346-AD3B-CB47-95D9-8937B008778F}" dt="2020-12-28T03:51:48.871" v="382" actId="1038"/>
          <ac:grpSpMkLst>
            <pc:docMk/>
            <pc:sldMk cId="3109766900" sldId="324"/>
            <ac:grpSpMk id="22" creationId="{B47926BA-1744-2043-9D4C-BD2D1772F991}"/>
          </ac:grpSpMkLst>
        </pc:grpChg>
        <pc:grpChg chg="del">
          <ac:chgData name="소현C 박" userId="b6ded9f9-1722-4edd-8dba-128b08e80a16" providerId="ADAL" clId="{59133346-AD3B-CB47-95D9-8937B008778F}" dt="2020-12-28T03:50:53.758" v="294" actId="478"/>
          <ac:grpSpMkLst>
            <pc:docMk/>
            <pc:sldMk cId="3109766900" sldId="324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1:56.162" v="383"/>
        <pc:sldMkLst>
          <pc:docMk/>
          <pc:sldMk cId="1378819478" sldId="325"/>
        </pc:sldMkLst>
        <pc:spChg chg="mod">
          <ac:chgData name="소현C 박" userId="b6ded9f9-1722-4edd-8dba-128b08e80a16" providerId="ADAL" clId="{59133346-AD3B-CB47-95D9-8937B008778F}" dt="2020-12-28T03:51:31.255" v="376" actId="1076"/>
          <ac:spMkLst>
            <pc:docMk/>
            <pc:sldMk cId="1378819478" sldId="325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1:28.688" v="375"/>
          <ac:spMkLst>
            <pc:docMk/>
            <pc:sldMk cId="1378819478" sldId="325"/>
            <ac:spMk id="21" creationId="{9BABED64-4ADA-F542-9967-24BD0179818E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39" creationId="{EA82C169-8669-8A48-B610-16E5B368F63D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0" creationId="{496ABFC2-55C0-5C45-863E-7E9EB39A65B2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1" creationId="{AE202C55-C9DE-7246-8DF2-19E3E5D4B1AB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2" creationId="{720C0040-BB4C-564D-87B3-A206879E7F47}"/>
          </ac:spMkLst>
        </pc:spChg>
        <pc:grpChg chg="add mod">
          <ac:chgData name="소현C 박" userId="b6ded9f9-1722-4edd-8dba-128b08e80a16" providerId="ADAL" clId="{59133346-AD3B-CB47-95D9-8937B008778F}" dt="2020-12-28T03:51:56.162" v="383"/>
          <ac:grpSpMkLst>
            <pc:docMk/>
            <pc:sldMk cId="1378819478" sldId="325"/>
            <ac:grpSpMk id="22" creationId="{2E01E99A-4E20-5D43-B1F6-2068A6BAD160}"/>
          </ac:grpSpMkLst>
        </pc:grpChg>
        <pc:grpChg chg="del">
          <ac:chgData name="소현C 박" userId="b6ded9f9-1722-4edd-8dba-128b08e80a16" providerId="ADAL" clId="{59133346-AD3B-CB47-95D9-8937B008778F}" dt="2020-12-28T03:51:28.164" v="374" actId="478"/>
          <ac:grpSpMkLst>
            <pc:docMk/>
            <pc:sldMk cId="1378819478" sldId="325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0.687" v="555" actId="1076"/>
        <pc:sldMkLst>
          <pc:docMk/>
          <pc:sldMk cId="1923059870" sldId="326"/>
        </pc:sldMkLst>
        <pc:spChg chg="mod">
          <ac:chgData name="소현C 박" userId="b6ded9f9-1722-4edd-8dba-128b08e80a16" providerId="ADAL" clId="{59133346-AD3B-CB47-95D9-8937B008778F}" dt="2020-12-28T03:52:29.202" v="443" actId="20577"/>
          <ac:spMkLst>
            <pc:docMk/>
            <pc:sldMk cId="1923059870" sldId="326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14.172" v="392"/>
          <ac:spMkLst>
            <pc:docMk/>
            <pc:sldMk cId="1923059870" sldId="326"/>
            <ac:spMk id="21" creationId="{978BA16F-DBB1-E641-8AE1-E9F7FC672BC1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39" creationId="{2CB62385-ACB2-3F4C-AF5F-B233FDFB2EB9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0" creationId="{A665DF5C-2DC8-D44A-B0BC-D28841BF02B6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1" creationId="{EEFF4EB0-0116-3849-8CB0-BB3923FC8EE9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2" creationId="{EFC67B3F-64D2-F84B-9E45-BD1B96F60333}"/>
          </ac:spMkLst>
        </pc:spChg>
        <pc:grpChg chg="add mod">
          <ac:chgData name="소현C 박" userId="b6ded9f9-1722-4edd-8dba-128b08e80a16" providerId="ADAL" clId="{59133346-AD3B-CB47-95D9-8937B008778F}" dt="2020-12-28T03:54:30.687" v="555" actId="1076"/>
          <ac:grpSpMkLst>
            <pc:docMk/>
            <pc:sldMk cId="1923059870" sldId="326"/>
            <ac:grpSpMk id="22" creationId="{FAE7731B-37C8-C447-8D93-B7FC2042830B}"/>
          </ac:grpSpMkLst>
        </pc:grpChg>
        <pc:grpChg chg="del">
          <ac:chgData name="소현C 박" userId="b6ded9f9-1722-4edd-8dba-128b08e80a16" providerId="ADAL" clId="{59133346-AD3B-CB47-95D9-8937B008778F}" dt="2020-12-28T03:52:13.460" v="391" actId="478"/>
          <ac:grpSpMkLst>
            <pc:docMk/>
            <pc:sldMk cId="1923059870" sldId="326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3.544" v="556"/>
        <pc:sldMkLst>
          <pc:docMk/>
          <pc:sldMk cId="4107919197" sldId="327"/>
        </pc:sldMkLst>
        <pc:spChg chg="mod">
          <ac:chgData name="소현C 박" userId="b6ded9f9-1722-4edd-8dba-128b08e80a16" providerId="ADAL" clId="{59133346-AD3B-CB47-95D9-8937B008778F}" dt="2020-12-28T03:52:42.131" v="461" actId="1035"/>
          <ac:spMkLst>
            <pc:docMk/>
            <pc:sldMk cId="4107919197" sldId="327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44.696" v="463"/>
          <ac:spMkLst>
            <pc:docMk/>
            <pc:sldMk cId="4107919197" sldId="327"/>
            <ac:spMk id="22" creationId="{87DA3AEC-7673-C740-8587-8E32B3EBDB0A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0" creationId="{FB0E2EAC-2C2B-BE4E-92D5-DF72233E913C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1" creationId="{E4D93D5E-BB41-B14C-BD73-880F2899E226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2" creationId="{98E0BC6B-CD37-0E4A-BA0A-A0D5A51CAB44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3" creationId="{F8DBD3B3-5F09-7F4E-BF4F-17A4FC0C340E}"/>
          </ac:spMkLst>
        </pc:spChg>
        <pc:grpChg chg="del">
          <ac:chgData name="소현C 박" userId="b6ded9f9-1722-4edd-8dba-128b08e80a16" providerId="ADAL" clId="{59133346-AD3B-CB47-95D9-8937B008778F}" dt="2020-12-28T03:52:44.241" v="462" actId="478"/>
          <ac:grpSpMkLst>
            <pc:docMk/>
            <pc:sldMk cId="4107919197" sldId="327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3.544" v="556"/>
          <ac:grpSpMkLst>
            <pc:docMk/>
            <pc:sldMk cId="4107919197" sldId="327"/>
            <ac:grpSpMk id="39" creationId="{CE7B991C-68F7-5A4C-94E9-B57DEA017CF8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6.224" v="557"/>
        <pc:sldMkLst>
          <pc:docMk/>
          <pc:sldMk cId="1558370389" sldId="328"/>
        </pc:sldMkLst>
        <pc:spChg chg="mod">
          <ac:chgData name="소현C 박" userId="b6ded9f9-1722-4edd-8dba-128b08e80a16" providerId="ADAL" clId="{59133346-AD3B-CB47-95D9-8937B008778F}" dt="2020-12-28T03:52:57.538" v="486" actId="1035"/>
          <ac:spMkLst>
            <pc:docMk/>
            <pc:sldMk cId="1558370389" sldId="328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59.699" v="488"/>
          <ac:spMkLst>
            <pc:docMk/>
            <pc:sldMk cId="1558370389" sldId="328"/>
            <ac:spMk id="39" creationId="{70715772-9C38-5B47-83F3-C5BDABFFEB93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1" creationId="{5CA9CEEC-344E-B648-9E41-B84AADA1F424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2" creationId="{0ABB611C-5764-2140-A96D-DBF6CA74550E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3" creationId="{4537E575-AB31-D54F-BF9A-FC29E44B0929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4" creationId="{74B561FD-10B6-6746-8E51-B27482235A68}"/>
          </ac:spMkLst>
        </pc:spChg>
        <pc:grpChg chg="del">
          <ac:chgData name="소현C 박" userId="b6ded9f9-1722-4edd-8dba-128b08e80a16" providerId="ADAL" clId="{59133346-AD3B-CB47-95D9-8937B008778F}" dt="2020-12-28T03:52:59.165" v="487" actId="478"/>
          <ac:grpSpMkLst>
            <pc:docMk/>
            <pc:sldMk cId="1558370389" sldId="328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6.224" v="557"/>
          <ac:grpSpMkLst>
            <pc:docMk/>
            <pc:sldMk cId="1558370389" sldId="328"/>
            <ac:grpSpMk id="40" creationId="{90B76C88-1196-4247-9BFA-1E0F5F7BE5F7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9.753" v="558"/>
        <pc:sldMkLst>
          <pc:docMk/>
          <pc:sldMk cId="2099079728" sldId="329"/>
        </pc:sldMkLst>
        <pc:spChg chg="mod">
          <ac:chgData name="소현C 박" userId="b6ded9f9-1722-4edd-8dba-128b08e80a16" providerId="ADAL" clId="{59133346-AD3B-CB47-95D9-8937B008778F}" dt="2020-12-28T03:53:08.231" v="505" actId="1036"/>
          <ac:spMkLst>
            <pc:docMk/>
            <pc:sldMk cId="2099079728" sldId="329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3:10.537" v="507"/>
          <ac:spMkLst>
            <pc:docMk/>
            <pc:sldMk cId="2099079728" sldId="329"/>
            <ac:spMk id="22" creationId="{65FD0192-A9BE-6C4B-A223-4023AB4A7B6F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0" creationId="{3C528C59-9CE1-784A-8350-B7B5C5BC565C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1" creationId="{5D403861-510F-914D-B708-AE3692528235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2" creationId="{08FA7F25-C988-AD4D-BB89-16EAC0F9716F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3" creationId="{3E703F18-24F9-A54A-80DC-199C28638889}"/>
          </ac:spMkLst>
        </pc:spChg>
        <pc:grpChg chg="del">
          <ac:chgData name="소현C 박" userId="b6ded9f9-1722-4edd-8dba-128b08e80a16" providerId="ADAL" clId="{59133346-AD3B-CB47-95D9-8937B008778F}" dt="2020-12-28T03:53:10.002" v="506" actId="478"/>
          <ac:grpSpMkLst>
            <pc:docMk/>
            <pc:sldMk cId="2099079728" sldId="329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9.753" v="558"/>
          <ac:grpSpMkLst>
            <pc:docMk/>
            <pc:sldMk cId="2099079728" sldId="329"/>
            <ac:grpSpMk id="39" creationId="{EE3AC658-BBC4-704F-A53E-258A383571E4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6:28.444" v="565" actId="1076"/>
        <pc:sldMkLst>
          <pc:docMk/>
          <pc:sldMk cId="4060136294" sldId="330"/>
        </pc:sldMkLst>
        <pc:spChg chg="mod">
          <ac:chgData name="소현C 박" userId="b6ded9f9-1722-4edd-8dba-128b08e80a16" providerId="ADAL" clId="{59133346-AD3B-CB47-95D9-8937B008778F}" dt="2020-12-28T03:53:18.924" v="525" actId="1036"/>
          <ac:spMkLst>
            <pc:docMk/>
            <pc:sldMk cId="4060136294" sldId="330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3:21.148" v="528"/>
          <ac:spMkLst>
            <pc:docMk/>
            <pc:sldMk cId="4060136294" sldId="330"/>
            <ac:spMk id="21" creationId="{F96E0376-CC42-064D-8F10-93C925626437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39" creationId="{608F291E-5F4E-FA4F-8B9C-A4D5FB8EC061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0" creationId="{0C29DBE1-7B01-BD42-86A7-7F525D4BDFB3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1" creationId="{EC72B402-FE61-274D-9456-22F10FF31A25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2" creationId="{DBB1D836-6846-384B-8F84-B29ED29AB275}"/>
          </ac:spMkLst>
        </pc:spChg>
        <pc:spChg chg="mod">
          <ac:chgData name="소현C 박" userId="b6ded9f9-1722-4edd-8dba-128b08e80a16" providerId="ADAL" clId="{59133346-AD3B-CB47-95D9-8937B008778F}" dt="2020-12-28T03:56:23.926" v="564" actId="2085"/>
          <ac:spMkLst>
            <pc:docMk/>
            <pc:sldMk cId="4060136294" sldId="330"/>
            <ac:spMk id="44" creationId="{659AEEB6-71AC-894D-879E-1B8B40034F13}"/>
          </ac:spMkLst>
        </pc:spChg>
        <pc:spChg chg="mod">
          <ac:chgData name="소현C 박" userId="b6ded9f9-1722-4edd-8dba-128b08e80a16" providerId="ADAL" clId="{59133346-AD3B-CB47-95D9-8937B008778F}" dt="2020-12-28T03:56:23.926" v="564" actId="2085"/>
          <ac:spMkLst>
            <pc:docMk/>
            <pc:sldMk cId="4060136294" sldId="330"/>
            <ac:spMk id="45" creationId="{BF7136AC-4BF6-EC4D-888B-68D69BFC072F}"/>
          </ac:spMkLst>
        </pc:spChg>
        <pc:grpChg chg="add mod">
          <ac:chgData name="소현C 박" userId="b6ded9f9-1722-4edd-8dba-128b08e80a16" providerId="ADAL" clId="{59133346-AD3B-CB47-95D9-8937B008778F}" dt="2020-12-28T03:54:43.272" v="559"/>
          <ac:grpSpMkLst>
            <pc:docMk/>
            <pc:sldMk cId="4060136294" sldId="330"/>
            <ac:grpSpMk id="22" creationId="{E2006D89-18D9-024D-9015-BAFE49F07FAF}"/>
          </ac:grpSpMkLst>
        </pc:grpChg>
        <pc:grpChg chg="del mod">
          <ac:chgData name="소현C 박" userId="b6ded9f9-1722-4edd-8dba-128b08e80a16" providerId="ADAL" clId="{59133346-AD3B-CB47-95D9-8937B008778F}" dt="2020-12-28T03:53:20.475" v="527" actId="478"/>
          <ac:grpSpMkLst>
            <pc:docMk/>
            <pc:sldMk cId="4060136294" sldId="330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6:28.444" v="565" actId="1076"/>
          <ac:grpSpMkLst>
            <pc:docMk/>
            <pc:sldMk cId="4060136294" sldId="330"/>
            <ac:grpSpMk id="43" creationId="{EE59538E-0135-5545-AE22-D96C1839A973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8:35.587" v="585" actId="1076"/>
        <pc:sldMkLst>
          <pc:docMk/>
          <pc:sldMk cId="1802828399" sldId="331"/>
        </pc:sldMkLst>
        <pc:spChg chg="mod">
          <ac:chgData name="소현C 박" userId="b6ded9f9-1722-4edd-8dba-128b08e80a16" providerId="ADAL" clId="{59133346-AD3B-CB47-95D9-8937B008778F}" dt="2020-12-28T03:53:34.709" v="548" actId="1036"/>
          <ac:spMkLst>
            <pc:docMk/>
            <pc:sldMk cId="1802828399" sldId="331"/>
            <ac:spMk id="3" creationId="{16358280-275A-644E-8473-20D0E7725A5A}"/>
          </ac:spMkLst>
        </pc:spChg>
        <pc:spChg chg="add del mod">
          <ac:chgData name="소현C 박" userId="b6ded9f9-1722-4edd-8dba-128b08e80a16" providerId="ADAL" clId="{59133346-AD3B-CB47-95D9-8937B008778F}" dt="2020-12-28T03:58:27.539" v="582"/>
          <ac:spMkLst>
            <pc:docMk/>
            <pc:sldMk cId="1802828399" sldId="331"/>
            <ac:spMk id="4" creationId="{733D7464-65E9-A14D-8976-A18AC1951CB3}"/>
          </ac:spMkLst>
        </pc:spChg>
        <pc:spChg chg="add mod">
          <ac:chgData name="소현C 박" userId="b6ded9f9-1722-4edd-8dba-128b08e80a16" providerId="ADAL" clId="{59133346-AD3B-CB47-95D9-8937B008778F}" dt="2020-12-28T03:53:38.235" v="550"/>
          <ac:spMkLst>
            <pc:docMk/>
            <pc:sldMk cId="1802828399" sldId="331"/>
            <ac:spMk id="21" creationId="{A4A136DC-DA4F-B74D-92EA-C0FA515D0A0E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39" creationId="{5E086542-B1A3-3545-8DD2-9F3A6EEAF3FC}"/>
          </ac:spMkLst>
        </pc:spChg>
        <pc:spChg chg="del mod">
          <ac:chgData name="소현C 박" userId="b6ded9f9-1722-4edd-8dba-128b08e80a16" providerId="ADAL" clId="{59133346-AD3B-CB47-95D9-8937B008778F}" dt="2020-12-28T03:57:55.607" v="571" actId="478"/>
          <ac:spMkLst>
            <pc:docMk/>
            <pc:sldMk cId="1802828399" sldId="331"/>
            <ac:spMk id="40" creationId="{CC45154E-41C0-364D-BE1B-C3099587CEB2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1" creationId="{277262F9-D229-7341-9C3E-69147A993497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2" creationId="{B58EEEB6-D18C-EB40-B577-8FEED5832F2A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3" creationId="{696144AC-94A4-E540-A321-08C6DD488A71}"/>
          </ac:spMkLst>
        </pc:spChg>
        <pc:spChg chg="add del mod">
          <ac:chgData name="소현C 박" userId="b6ded9f9-1722-4edd-8dba-128b08e80a16" providerId="ADAL" clId="{59133346-AD3B-CB47-95D9-8937B008778F}" dt="2020-12-28T03:58:29.078" v="583" actId="478"/>
          <ac:spMkLst>
            <pc:docMk/>
            <pc:sldMk cId="1802828399" sldId="331"/>
            <ac:spMk id="44" creationId="{9B8C69E3-3F33-C343-8EE3-CE5C7698A645}"/>
          </ac:spMkLst>
        </pc:spChg>
        <pc:spChg chg="add del mod">
          <ac:chgData name="소현C 박" userId="b6ded9f9-1722-4edd-8dba-128b08e80a16" providerId="ADAL" clId="{59133346-AD3B-CB47-95D9-8937B008778F}" dt="2020-12-28T03:58:27.408" v="580" actId="478"/>
          <ac:spMkLst>
            <pc:docMk/>
            <pc:sldMk cId="1802828399" sldId="331"/>
            <ac:spMk id="45" creationId="{BF66A695-3EB5-474F-A129-503EDCD4755F}"/>
          </ac:spMkLst>
        </pc:spChg>
        <pc:grpChg chg="add mod">
          <ac:chgData name="소현C 박" userId="b6ded9f9-1722-4edd-8dba-128b08e80a16" providerId="ADAL" clId="{59133346-AD3B-CB47-95D9-8937B008778F}" dt="2020-12-28T03:58:35.587" v="585" actId="1076"/>
          <ac:grpSpMkLst>
            <pc:docMk/>
            <pc:sldMk cId="1802828399" sldId="331"/>
            <ac:grpSpMk id="22" creationId="{DD569A9A-5F56-3E44-BCCB-B0D29FD90C39}"/>
          </ac:grpSpMkLst>
        </pc:grpChg>
        <pc:grpChg chg="del">
          <ac:chgData name="소현C 박" userId="b6ded9f9-1722-4edd-8dba-128b08e80a16" providerId="ADAL" clId="{59133346-AD3B-CB47-95D9-8937B008778F}" dt="2020-12-28T03:53:37.696" v="549" actId="478"/>
          <ac:grpSpMkLst>
            <pc:docMk/>
            <pc:sldMk cId="1802828399" sldId="331"/>
            <ac:grpSpMk id="23" creationId="{16CA3E9A-0EA3-D94D-AB26-7CF722F0820B}"/>
          </ac:grpSpMkLst>
        </pc:grpChg>
      </pc:sldChg>
      <pc:sldMasterChg chg="del delSldLayout">
        <pc:chgData name="소현C 박" userId="b6ded9f9-1722-4edd-8dba-128b08e80a16" providerId="ADAL" clId="{59133346-AD3B-CB47-95D9-8937B008778F}" dt="2020-12-28T08:55:24.914" v="586" actId="2696"/>
        <pc:sldMasterMkLst>
          <pc:docMk/>
          <pc:sldMasterMk cId="1147711817" sldId="2147483669"/>
        </pc:sldMasterMkLst>
        <pc:sldLayoutChg chg="del">
          <pc:chgData name="소현C 박" userId="b6ded9f9-1722-4edd-8dba-128b08e80a16" providerId="ADAL" clId="{59133346-AD3B-CB47-95D9-8937B008778F}" dt="2020-12-28T08:55:24.914" v="586" actId="2696"/>
          <pc:sldLayoutMkLst>
            <pc:docMk/>
            <pc:sldMasterMk cId="1147711817" sldId="2147483669"/>
            <pc:sldLayoutMk cId="3435492180" sldId="2147483670"/>
          </pc:sldLayoutMkLst>
        </pc:sldLayoutChg>
      </pc:sldMasterChg>
    </pc:docChg>
  </pc:docChgLst>
  <pc:docChgLst>
    <pc:chgData name="백지연B/SGS DevCamp" userId="S::jyeonbaek@smilegate.com::d357b275-f334-464f-9020-26c53f8e09d1" providerId="AD" clId="Web-{F53A8294-67BC-CE5A-EAE9-3595465661C2}"/>
    <pc:docChg chg="addSld delSld modSld">
      <pc:chgData name="백지연B/SGS DevCamp" userId="S::jyeonbaek@smilegate.com::d357b275-f334-464f-9020-26c53f8e09d1" providerId="AD" clId="Web-{F53A8294-67BC-CE5A-EAE9-3595465661C2}" dt="2020-12-26T05:03:23.282" v="355" actId="20577"/>
      <pc:docMkLst>
        <pc:docMk/>
      </pc:docMkLst>
      <pc:sldChg chg="modSp">
        <pc:chgData name="백지연B/SGS DevCamp" userId="S::jyeonbaek@smilegate.com::d357b275-f334-464f-9020-26c53f8e09d1" providerId="AD" clId="Web-{F53A8294-67BC-CE5A-EAE9-3595465661C2}" dt="2020-12-26T04:06:53.468" v="12" actId="1076"/>
        <pc:sldMkLst>
          <pc:docMk/>
          <pc:sldMk cId="3046201450" sldId="258"/>
        </pc:sldMkLst>
        <pc:spChg chg="mod">
          <ac:chgData name="백지연B/SGS DevCamp" userId="S::jyeonbaek@smilegate.com::d357b275-f334-464f-9020-26c53f8e09d1" providerId="AD" clId="Web-{F53A8294-67BC-CE5A-EAE9-3595465661C2}" dt="2020-12-26T04:06:53.468" v="12" actId="1076"/>
          <ac:spMkLst>
            <pc:docMk/>
            <pc:sldMk cId="3046201450" sldId="258"/>
            <ac:spMk id="23" creationId="{EC4ED308-8B85-4A29-837F-52FA7111B5E4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6:37.499" v="9" actId="1076"/>
          <ac:spMkLst>
            <pc:docMk/>
            <pc:sldMk cId="3046201450" sldId="258"/>
            <ac:spMk id="25" creationId="{EA745EC2-4303-4412-9A9C-70D7BC93DDAC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6:45.093" v="11" actId="1076"/>
          <ac:spMkLst>
            <pc:docMk/>
            <pc:sldMk cId="3046201450" sldId="258"/>
            <ac:spMk id="26" creationId="{21892354-4023-4A07-9900-F8D093DAE60A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45.342" v="6" actId="1076"/>
          <ac:spMkLst>
            <pc:docMk/>
            <pc:sldMk cId="3046201450" sldId="258"/>
            <ac:spMk id="31" creationId="{E0BD7E2C-A6E7-4914-B14D-D7F311E14BA1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31.935" v="5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27.154" v="4" actId="1076"/>
          <ac:spMkLst>
            <pc:docMk/>
            <pc:sldMk cId="3046201450" sldId="258"/>
            <ac:spMk id="151" creationId="{00000000-0000-0000-0000-000000000000}"/>
          </ac:spMkLst>
        </pc:spChg>
      </pc:sldChg>
      <pc:sldChg chg="modSp">
        <pc:chgData name="백지연B/SGS DevCamp" userId="S::jyeonbaek@smilegate.com::d357b275-f334-464f-9020-26c53f8e09d1" providerId="AD" clId="Web-{F53A8294-67BC-CE5A-EAE9-3595465661C2}" dt="2020-12-26T04:19:12.329" v="56" actId="1076"/>
        <pc:sldMkLst>
          <pc:docMk/>
          <pc:sldMk cId="1448306238" sldId="291"/>
        </pc:sldMkLst>
        <pc:spChg chg="mod">
          <ac:chgData name="백지연B/SGS DevCamp" userId="S::jyeonbaek@smilegate.com::d357b275-f334-464f-9020-26c53f8e09d1" providerId="AD" clId="Web-{F53A8294-67BC-CE5A-EAE9-3595465661C2}" dt="2020-12-26T04:17:36.015" v="51" actId="1076"/>
          <ac:spMkLst>
            <pc:docMk/>
            <pc:sldMk cId="1448306238" sldId="291"/>
            <ac:spMk id="11068" creationId="{00000000-0000-0000-0000-000000000000}"/>
          </ac:spMkLst>
        </pc:spChg>
        <pc:grpChg chg="mod">
          <ac:chgData name="백지연B/SGS DevCamp" userId="S::jyeonbaek@smilegate.com::d357b275-f334-464f-9020-26c53f8e09d1" providerId="AD" clId="Web-{F53A8294-67BC-CE5A-EAE9-3595465661C2}" dt="2020-12-26T04:17:23.811" v="49" actId="1076"/>
          <ac:grpSpMkLst>
            <pc:docMk/>
            <pc:sldMk cId="1448306238" sldId="291"/>
            <ac:grpSpMk id="10711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9:12.329" v="56" actId="1076"/>
          <ac:grpSpMkLst>
            <pc:docMk/>
            <pc:sldMk cId="1448306238" sldId="291"/>
            <ac:grpSpMk id="11062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7:23.936" v="50" actId="1076"/>
          <ac:grpSpMkLst>
            <pc:docMk/>
            <pc:sldMk cId="1448306238" sldId="291"/>
            <ac:grpSpMk id="11181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7:23.671" v="48" actId="1076"/>
          <ac:grpSpMkLst>
            <pc:docMk/>
            <pc:sldMk cId="1448306238" sldId="291"/>
            <ac:grpSpMk id="11225" creationId="{00000000-0000-0000-0000-000000000000}"/>
          </ac:grpSpMkLst>
        </pc:grpChg>
      </pc:sldChg>
      <pc:sldChg chg="modSp">
        <pc:chgData name="백지연B/SGS DevCamp" userId="S::jyeonbaek@smilegate.com::d357b275-f334-464f-9020-26c53f8e09d1" providerId="AD" clId="Web-{F53A8294-67BC-CE5A-EAE9-3595465661C2}" dt="2020-12-26T04:08:53.143" v="28" actId="20577"/>
        <pc:sldMkLst>
          <pc:docMk/>
          <pc:sldMk cId="916965780" sldId="308"/>
        </pc:sldMkLst>
        <pc:spChg chg="mod">
          <ac:chgData name="백지연B/SGS DevCamp" userId="S::jyeonbaek@smilegate.com::d357b275-f334-464f-9020-26c53f8e09d1" providerId="AD" clId="Web-{F53A8294-67BC-CE5A-EAE9-3595465661C2}" dt="2020-12-26T04:08:53.143" v="28" actId="20577"/>
          <ac:spMkLst>
            <pc:docMk/>
            <pc:sldMk cId="916965780" sldId="308"/>
            <ac:spMk id="14" creationId="{1D7F17C4-F822-044B-8B40-6A37ACCDFF60}"/>
          </ac:spMkLst>
        </pc:spChg>
      </pc:sldChg>
      <pc:sldChg chg="modSp">
        <pc:chgData name="백지연B/SGS DevCamp" userId="S::jyeonbaek@smilegate.com::d357b275-f334-464f-9020-26c53f8e09d1" providerId="AD" clId="Web-{F53A8294-67BC-CE5A-EAE9-3595465661C2}" dt="2020-12-26T04:09:01.706" v="29" actId="20577"/>
        <pc:sldMkLst>
          <pc:docMk/>
          <pc:sldMk cId="2265710066" sldId="309"/>
        </pc:sldMkLst>
        <pc:spChg chg="mod">
          <ac:chgData name="백지연B/SGS DevCamp" userId="S::jyeonbaek@smilegate.com::d357b275-f334-464f-9020-26c53f8e09d1" providerId="AD" clId="Web-{F53A8294-67BC-CE5A-EAE9-3595465661C2}" dt="2020-12-26T04:09:01.706" v="29" actId="20577"/>
          <ac:spMkLst>
            <pc:docMk/>
            <pc:sldMk cId="2265710066" sldId="309"/>
            <ac:spMk id="14" creationId="{CA576E85-2C03-794C-96CD-FA5C94C20B85}"/>
          </ac:spMkLst>
        </pc:spChg>
      </pc:sldChg>
      <pc:sldChg chg="addSp delSp modSp new">
        <pc:chgData name="백지연B/SGS DevCamp" userId="S::jyeonbaek@smilegate.com::d357b275-f334-464f-9020-26c53f8e09d1" providerId="AD" clId="Web-{F53A8294-67BC-CE5A-EAE9-3595465661C2}" dt="2020-12-26T04:40:11.531" v="313" actId="20577"/>
        <pc:sldMkLst>
          <pc:docMk/>
          <pc:sldMk cId="2771258567" sldId="310"/>
        </pc:sldMkLst>
        <pc:spChg chg="del">
          <ac:chgData name="백지연B/SGS DevCamp" userId="S::jyeonbaek@smilegate.com::d357b275-f334-464f-9020-26c53f8e09d1" providerId="AD" clId="Web-{F53A8294-67BC-CE5A-EAE9-3595465661C2}" dt="2020-12-26T04:08:15.548" v="16"/>
          <ac:spMkLst>
            <pc:docMk/>
            <pc:sldMk cId="2771258567" sldId="310"/>
            <ac:spMk id="2" creationId="{8D8D9FD8-BF20-4C37-A650-6F16DB8105D0}"/>
          </ac:spMkLst>
        </pc:spChg>
        <pc:spChg chg="del">
          <ac:chgData name="백지연B/SGS DevCamp" userId="S::jyeonbaek@smilegate.com::d357b275-f334-464f-9020-26c53f8e09d1" providerId="AD" clId="Web-{F53A8294-67BC-CE5A-EAE9-3595465661C2}" dt="2020-12-26T04:08:15.548" v="15"/>
          <ac:spMkLst>
            <pc:docMk/>
            <pc:sldMk cId="2771258567" sldId="310"/>
            <ac:spMk id="3" creationId="{953DDF40-BED8-4252-AB35-B73B462FC78E}"/>
          </ac:spMkLst>
        </pc:spChg>
        <pc:spChg chg="del">
          <ac:chgData name="백지연B/SGS DevCamp" userId="S::jyeonbaek@smilegate.com::d357b275-f334-464f-9020-26c53f8e09d1" providerId="AD" clId="Web-{F53A8294-67BC-CE5A-EAE9-3595465661C2}" dt="2020-12-26T04:08:15.548" v="14"/>
          <ac:spMkLst>
            <pc:docMk/>
            <pc:sldMk cId="2771258567" sldId="310"/>
            <ac:spMk id="4" creationId="{F1AF4188-2E60-496D-93E4-0A0D4FFF786D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08:27.971" v="26" actId="20577"/>
          <ac:spMkLst>
            <pc:docMk/>
            <pc:sldMk cId="2771258567" sldId="310"/>
            <ac:spMk id="6" creationId="{D9660BC6-747F-4141-BACB-FFB91AE73F64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40:11.531" v="313" actId="20577"/>
          <ac:spMkLst>
            <pc:docMk/>
            <pc:sldMk cId="2771258567" sldId="310"/>
            <ac:spMk id="8" creationId="{FA528B8D-CC3D-4015-8B2A-1074B7E5A0B3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08:48.737" v="27" actId="20577"/>
          <ac:spMkLst>
            <pc:docMk/>
            <pc:sldMk cId="2771258567" sldId="310"/>
            <ac:spMk id="10" creationId="{F8213143-044B-4BC7-80C7-81711C1D85A9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4:08:16.689" v="20"/>
          <ac:spMkLst>
            <pc:docMk/>
            <pc:sldMk cId="2771258567" sldId="310"/>
            <ac:spMk id="12" creationId="{D16351A3-1462-4BF1-84A6-F225CD597BD2}"/>
          </ac:spMkLst>
        </pc:spChg>
      </pc:sldChg>
      <pc:sldChg chg="addSp delSp modSp new del">
        <pc:chgData name="백지연B/SGS DevCamp" userId="S::jyeonbaek@smilegate.com::d357b275-f334-464f-9020-26c53f8e09d1" providerId="AD" clId="Web-{F53A8294-67BC-CE5A-EAE9-3595465661C2}" dt="2020-12-26T04:39:55.296" v="303"/>
        <pc:sldMkLst>
          <pc:docMk/>
          <pc:sldMk cId="3800972948" sldId="311"/>
        </pc:sldMkLst>
        <pc:spChg chg="del">
          <ac:chgData name="백지연B/SGS DevCamp" userId="S::jyeonbaek@smilegate.com::d357b275-f334-464f-9020-26c53f8e09d1" providerId="AD" clId="Web-{F53A8294-67BC-CE5A-EAE9-3595465661C2}" dt="2020-12-26T04:11:44.085" v="31"/>
          <ac:spMkLst>
            <pc:docMk/>
            <pc:sldMk cId="3800972948" sldId="311"/>
            <ac:spMk id="2" creationId="{C5D763F5-EA03-4F7B-BE65-5BB8F978FF39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20:50.050" v="65" actId="1076"/>
          <ac:spMkLst>
            <pc:docMk/>
            <pc:sldMk cId="3800972948" sldId="311"/>
            <ac:spMk id="3" creationId="{8553D864-2FE5-4B66-AF6C-B70EF5B11B23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11:54.632" v="37" actId="20577"/>
          <ac:spMkLst>
            <pc:docMk/>
            <pc:sldMk cId="3800972948" sldId="311"/>
            <ac:spMk id="5" creationId="{33A70525-620A-4A13-9DB4-8B93BE298DDF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4:11:45.897" v="33"/>
          <ac:spMkLst>
            <pc:docMk/>
            <pc:sldMk cId="3800972948" sldId="311"/>
            <ac:spMk id="7" creationId="{08D296C9-E793-41C2-8924-561C96C2DDF3}"/>
          </ac:spMkLst>
        </pc:spChg>
        <pc:grpChg chg="add mod">
          <ac:chgData name="백지연B/SGS DevCamp" userId="S::jyeonbaek@smilegate.com::d357b275-f334-464f-9020-26c53f8e09d1" providerId="AD" clId="Web-{F53A8294-67BC-CE5A-EAE9-3595465661C2}" dt="2020-12-26T04:21:19.989" v="66" actId="1076"/>
          <ac:grpSpMkLst>
            <pc:docMk/>
            <pc:sldMk cId="3800972948" sldId="311"/>
            <ac:grpSpMk id="14" creationId="{6C85A907-03BC-4D57-9455-5349F48EFBBC}"/>
          </ac:grpSpMkLst>
        </pc:grpChg>
        <pc:grpChg chg="add del mod">
          <ac:chgData name="백지연B/SGS DevCamp" userId="S::jyeonbaek@smilegate.com::d357b275-f334-464f-9020-26c53f8e09d1" providerId="AD" clId="Web-{F53A8294-67BC-CE5A-EAE9-3595465661C2}" dt="2020-12-26T04:19:50.908" v="59"/>
          <ac:grpSpMkLst>
            <pc:docMk/>
            <pc:sldMk cId="3800972948" sldId="311"/>
            <ac:grpSpMk id="22" creationId="{CCD22B99-B351-44D9-8917-9F75D7586668}"/>
          </ac:grpSpMkLst>
        </pc:grpChg>
        <pc:grpChg chg="add">
          <ac:chgData name="백지연B/SGS DevCamp" userId="S::jyeonbaek@smilegate.com::d357b275-f334-464f-9020-26c53f8e09d1" providerId="AD" clId="Web-{F53A8294-67BC-CE5A-EAE9-3595465661C2}" dt="2020-12-26T04:18:00.562" v="54"/>
          <ac:grpSpMkLst>
            <pc:docMk/>
            <pc:sldMk cId="3800972948" sldId="311"/>
            <ac:grpSpMk id="30" creationId="{A2E03C29-174A-417F-90DD-8A969CF14AF8}"/>
          </ac:grpSpMkLst>
        </pc:grpChg>
        <pc:grpChg chg="add">
          <ac:chgData name="백지연B/SGS DevCamp" userId="S::jyeonbaek@smilegate.com::d357b275-f334-464f-9020-26c53f8e09d1" providerId="AD" clId="Web-{F53A8294-67BC-CE5A-EAE9-3595465661C2}" dt="2020-12-26T04:18:00.578" v="55"/>
          <ac:grpSpMkLst>
            <pc:docMk/>
            <pc:sldMk cId="3800972948" sldId="311"/>
            <ac:grpSpMk id="38" creationId="{969C11B6-1BB9-4A3F-8127-A4982A7CA7DF}"/>
          </ac:grpSpMkLst>
        </pc:grpChg>
        <pc:grpChg chg="add mod">
          <ac:chgData name="백지연B/SGS DevCamp" userId="S::jyeonbaek@smilegate.com::d357b275-f334-464f-9020-26c53f8e09d1" providerId="AD" clId="Web-{F53A8294-67BC-CE5A-EAE9-3595465661C2}" dt="2020-12-26T04:20:47.410" v="64" actId="1076"/>
          <ac:grpSpMkLst>
            <pc:docMk/>
            <pc:sldMk cId="3800972948" sldId="311"/>
            <ac:grpSpMk id="46" creationId="{3306865D-D925-4144-A9E9-F687FD85991E}"/>
          </ac:grpSpMkLst>
        </pc:grpChg>
      </pc:sldChg>
      <pc:sldChg chg="addSp delSp modSp add replId">
        <pc:chgData name="백지연B/SGS DevCamp" userId="S::jyeonbaek@smilegate.com::d357b275-f334-464f-9020-26c53f8e09d1" providerId="AD" clId="Web-{F53A8294-67BC-CE5A-EAE9-3595465661C2}" dt="2020-12-26T04:40:37.594" v="335" actId="20577"/>
        <pc:sldMkLst>
          <pc:docMk/>
          <pc:sldMk cId="1231219247" sldId="312"/>
        </pc:sldMkLst>
        <pc:spChg chg="add mod">
          <ac:chgData name="백지연B/SGS DevCamp" userId="S::jyeonbaek@smilegate.com::d357b275-f334-464f-9020-26c53f8e09d1" providerId="AD" clId="Web-{F53A8294-67BC-CE5A-EAE9-3595465661C2}" dt="2020-12-26T04:35:27.743" v="254" actId="20577"/>
          <ac:spMkLst>
            <pc:docMk/>
            <pc:sldMk cId="1231219247" sldId="312"/>
            <ac:spMk id="2" creationId="{C36D4F49-2942-4DDB-B1D9-1C7E355A8881}"/>
          </ac:spMkLst>
        </pc:spChg>
        <pc:spChg chg="del mod">
          <ac:chgData name="백지연B/SGS DevCamp" userId="S::jyeonbaek@smilegate.com::d357b275-f334-464f-9020-26c53f8e09d1" providerId="AD" clId="Web-{F53A8294-67BC-CE5A-EAE9-3595465661C2}" dt="2020-12-26T04:37:42.027" v="275"/>
          <ac:spMkLst>
            <pc:docMk/>
            <pc:sldMk cId="1231219247" sldId="312"/>
            <ac:spMk id="3" creationId="{8553D864-2FE5-4B66-AF6C-B70EF5B11B23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40:21.031" v="315" actId="20577"/>
          <ac:spMkLst>
            <pc:docMk/>
            <pc:sldMk cId="1231219247" sldId="312"/>
            <ac:spMk id="5" creationId="{33A70525-620A-4A13-9DB4-8B93BE298DDF}"/>
          </ac:spMkLst>
        </pc:spChg>
        <pc:spChg chg="add del mod">
          <ac:chgData name="백지연B/SGS DevCamp" userId="S::jyeonbaek@smilegate.com::d357b275-f334-464f-9020-26c53f8e09d1" providerId="AD" clId="Web-{F53A8294-67BC-CE5A-EAE9-3595465661C2}" dt="2020-12-26T04:38:05.527" v="283"/>
          <ac:spMkLst>
            <pc:docMk/>
            <pc:sldMk cId="1231219247" sldId="312"/>
            <ac:spMk id="6" creationId="{F0072EFA-C844-40EB-8D8C-2D2EFE95E05B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22:03.286" v="73" actId="1076"/>
          <ac:spMkLst>
            <pc:docMk/>
            <pc:sldMk cId="1231219247" sldId="312"/>
            <ac:spMk id="27" creationId="{C6DB0304-0E42-45C4-B8ED-E4A3DFC79A3D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39:23.498" v="301" actId="1076"/>
          <ac:spMkLst>
            <pc:docMk/>
            <pc:sldMk cId="1231219247" sldId="312"/>
            <ac:spMk id="34" creationId="{5F61692F-983E-448B-AE17-333ABFE4AEE0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30:52.142" v="161" actId="1076"/>
          <ac:spMkLst>
            <pc:docMk/>
            <pc:sldMk cId="1231219247" sldId="312"/>
            <ac:spMk id="39" creationId="{4059B652-C47D-4BA1-9C1A-EC8BCF201D6D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40:37.594" v="335" actId="20577"/>
          <ac:spMkLst>
            <pc:docMk/>
            <pc:sldMk cId="1231219247" sldId="312"/>
            <ac:spMk id="47" creationId="{D26A43C7-38BB-4C0D-8017-B6593D65995F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39:11.951" v="299" actId="1076"/>
          <ac:spMkLst>
            <pc:docMk/>
            <pc:sldMk cId="1231219247" sldId="312"/>
            <ac:spMk id="48" creationId="{DF5933C8-FE0A-4CF2-8FFE-0C74C91231FD}"/>
          </ac:spMkLst>
        </pc:spChg>
        <pc:grpChg chg="mod">
          <ac:chgData name="백지연B/SGS DevCamp" userId="S::jyeonbaek@smilegate.com::d357b275-f334-464f-9020-26c53f8e09d1" providerId="AD" clId="Web-{F53A8294-67BC-CE5A-EAE9-3595465661C2}" dt="2020-12-26T04:26:32.074" v="105" actId="1076"/>
          <ac:grpSpMkLst>
            <pc:docMk/>
            <pc:sldMk cId="1231219247" sldId="312"/>
            <ac:grpSpMk id="14" creationId="{6C85A907-03BC-4D57-9455-5349F48EFBBC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26:32.058" v="104" actId="1076"/>
          <ac:grpSpMkLst>
            <pc:docMk/>
            <pc:sldMk cId="1231219247" sldId="312"/>
            <ac:grpSpMk id="30" creationId="{A2E03C29-174A-417F-90DD-8A969CF14AF8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39:16.342" v="300" actId="1076"/>
          <ac:grpSpMkLst>
            <pc:docMk/>
            <pc:sldMk cId="1231219247" sldId="312"/>
            <ac:grpSpMk id="38" creationId="{969C11B6-1BB9-4A3F-8127-A4982A7CA7DF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26:32.043" v="103" actId="1076"/>
          <ac:grpSpMkLst>
            <pc:docMk/>
            <pc:sldMk cId="1231219247" sldId="312"/>
            <ac:grpSpMk id="46" creationId="{3306865D-D925-4144-A9E9-F687FD85991E}"/>
          </ac:grpSpMkLst>
        </pc:grpChg>
      </pc:sldChg>
      <pc:sldChg chg="addSp delSp modSp new">
        <pc:chgData name="백지연B/SGS DevCamp" userId="S::jyeonbaek@smilegate.com::d357b275-f334-464f-9020-26c53f8e09d1" providerId="AD" clId="Web-{F53A8294-67BC-CE5A-EAE9-3595465661C2}" dt="2020-12-26T05:03:23.282" v="355" actId="20577"/>
        <pc:sldMkLst>
          <pc:docMk/>
          <pc:sldMk cId="2258732353" sldId="313"/>
        </pc:sldMkLst>
        <pc:spChg chg="del">
          <ac:chgData name="백지연B/SGS DevCamp" userId="S::jyeonbaek@smilegate.com::d357b275-f334-464f-9020-26c53f8e09d1" providerId="AD" clId="Web-{F53A8294-67BC-CE5A-EAE9-3595465661C2}" dt="2020-12-26T05:02:21.499" v="338"/>
          <ac:spMkLst>
            <pc:docMk/>
            <pc:sldMk cId="2258732353" sldId="313"/>
            <ac:spMk id="2" creationId="{2B2FDF96-9FDC-4963-B543-5D4228C53024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5:03:23.282" v="355" actId="20577"/>
          <ac:spMkLst>
            <pc:docMk/>
            <pc:sldMk cId="2258732353" sldId="313"/>
            <ac:spMk id="5" creationId="{0F4C1446-0953-4503-A407-EB0ABA81F7C2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5:02:23.312" v="340"/>
          <ac:spMkLst>
            <pc:docMk/>
            <pc:sldMk cId="2258732353" sldId="313"/>
            <ac:spMk id="7" creationId="{FF85D738-34ED-410D-8D64-7209CE341E17}"/>
          </ac:spMkLst>
        </pc:spChg>
      </pc:sldChg>
    </pc:docChg>
  </pc:docChgLst>
  <pc:docChgLst>
    <pc:chgData name="소현C 박" userId="b6ded9f9-1722-4edd-8dba-128b08e80a16" providerId="ADAL" clId="{DA79CF2F-6A98-8045-AC8B-B6940860BFF8}"/>
    <pc:docChg chg="undo custSel addSld delSld modSld">
      <pc:chgData name="소현C 박" userId="b6ded9f9-1722-4edd-8dba-128b08e80a16" providerId="ADAL" clId="{DA79CF2F-6A98-8045-AC8B-B6940860BFF8}" dt="2021-01-04T07:16:18.686" v="292" actId="20577"/>
      <pc:docMkLst>
        <pc:docMk/>
      </pc:docMkLst>
      <pc:sldChg chg="addSp delSp modSp add mod">
        <pc:chgData name="소현C 박" userId="b6ded9f9-1722-4edd-8dba-128b08e80a16" providerId="ADAL" clId="{DA79CF2F-6A98-8045-AC8B-B6940860BFF8}" dt="2021-01-04T07:08:53.381" v="35" actId="20577"/>
        <pc:sldMkLst>
          <pc:docMk/>
          <pc:sldMk cId="3971859740" sldId="339"/>
        </pc:sldMkLst>
        <pc:spChg chg="add del mod">
          <ac:chgData name="소현C 박" userId="b6ded9f9-1722-4edd-8dba-128b08e80a16" providerId="ADAL" clId="{DA79CF2F-6A98-8045-AC8B-B6940860BFF8}" dt="2021-01-04T07:08:40.247" v="30" actId="478"/>
          <ac:spMkLst>
            <pc:docMk/>
            <pc:sldMk cId="3971859740" sldId="339"/>
            <ac:spMk id="3" creationId="{E3CF9BE2-2565-0145-BEF4-80992EBB0A7C}"/>
          </ac:spMkLst>
        </pc:spChg>
        <pc:spChg chg="mod">
          <ac:chgData name="소현C 박" userId="b6ded9f9-1722-4edd-8dba-128b08e80a16" providerId="ADAL" clId="{DA79CF2F-6A98-8045-AC8B-B6940860BFF8}" dt="2021-01-04T07:08:29.612" v="28" actId="20577"/>
          <ac:spMkLst>
            <pc:docMk/>
            <pc:sldMk cId="3971859740" sldId="339"/>
            <ac:spMk id="12" creationId="{FD63C62E-D295-3A49-BE1E-F6E1617FD384}"/>
          </ac:spMkLst>
        </pc:spChg>
        <pc:spChg chg="del">
          <ac:chgData name="소현C 박" userId="b6ded9f9-1722-4edd-8dba-128b08e80a16" providerId="ADAL" clId="{DA79CF2F-6A98-8045-AC8B-B6940860BFF8}" dt="2021-01-04T07:08:37.872" v="29" actId="478"/>
          <ac:spMkLst>
            <pc:docMk/>
            <pc:sldMk cId="3971859740" sldId="339"/>
            <ac:spMk id="13" creationId="{5D399D4A-C766-9F42-BE8A-8D37A781D0FF}"/>
          </ac:spMkLst>
        </pc:spChg>
        <pc:spChg chg="mod">
          <ac:chgData name="소현C 박" userId="b6ded9f9-1722-4edd-8dba-128b08e80a16" providerId="ADAL" clId="{DA79CF2F-6A98-8045-AC8B-B6940860BFF8}" dt="2021-01-04T07:08:53.381" v="35" actId="20577"/>
          <ac:spMkLst>
            <pc:docMk/>
            <pc:sldMk cId="3971859740" sldId="339"/>
            <ac:spMk id="14" creationId="{CA576E85-2C03-794C-96CD-FA5C94C20B85}"/>
          </ac:spMkLst>
        </pc:spChg>
      </pc:sldChg>
      <pc:sldChg chg="addSp delSp modSp add mod">
        <pc:chgData name="소현C 박" userId="b6ded9f9-1722-4edd-8dba-128b08e80a16" providerId="ADAL" clId="{DA79CF2F-6A98-8045-AC8B-B6940860BFF8}" dt="2021-01-04T07:12:12.143" v="132" actId="14100"/>
        <pc:sldMkLst>
          <pc:docMk/>
          <pc:sldMk cId="1426096549" sldId="340"/>
        </pc:sldMkLst>
        <pc:spChg chg="del">
          <ac:chgData name="소현C 박" userId="b6ded9f9-1722-4edd-8dba-128b08e80a16" providerId="ADAL" clId="{DA79CF2F-6A98-8045-AC8B-B6940860BFF8}" dt="2021-01-04T07:09:26.542" v="125" actId="478"/>
          <ac:spMkLst>
            <pc:docMk/>
            <pc:sldMk cId="1426096549" sldId="340"/>
            <ac:spMk id="3" creationId="{7B4C3533-7D85-4221-A7C5-D992C2D927D5}"/>
          </ac:spMkLst>
        </pc:spChg>
        <pc:spChg chg="add del mod">
          <ac:chgData name="소현C 박" userId="b6ded9f9-1722-4edd-8dba-128b08e80a16" providerId="ADAL" clId="{DA79CF2F-6A98-8045-AC8B-B6940860BFF8}" dt="2021-01-04T07:09:28.063" v="126" actId="478"/>
          <ac:spMkLst>
            <pc:docMk/>
            <pc:sldMk cId="1426096549" sldId="340"/>
            <ac:spMk id="4" creationId="{4F39C729-C7D3-D147-9805-9E252878BB2A}"/>
          </ac:spMkLst>
        </pc:spChg>
        <pc:spChg chg="mod">
          <ac:chgData name="소현C 박" userId="b6ded9f9-1722-4edd-8dba-128b08e80a16" providerId="ADAL" clId="{DA79CF2F-6A98-8045-AC8B-B6940860BFF8}" dt="2021-01-04T07:09:22.890" v="124" actId="14100"/>
          <ac:spMkLst>
            <pc:docMk/>
            <pc:sldMk cId="1426096549" sldId="340"/>
            <ac:spMk id="5" creationId="{0F4C1446-0953-4503-A407-EB0ABA81F7C2}"/>
          </ac:spMkLst>
        </pc:spChg>
        <pc:picChg chg="add mod">
          <ac:chgData name="소현C 박" userId="b6ded9f9-1722-4edd-8dba-128b08e80a16" providerId="ADAL" clId="{DA79CF2F-6A98-8045-AC8B-B6940860BFF8}" dt="2021-01-04T07:12:12.143" v="132" actId="14100"/>
          <ac:picMkLst>
            <pc:docMk/>
            <pc:sldMk cId="1426096549" sldId="340"/>
            <ac:picMk id="8" creationId="{FF9A74DA-5202-8643-825F-78A67FDD2490}"/>
          </ac:picMkLst>
        </pc:picChg>
      </pc:sldChg>
      <pc:sldChg chg="new del">
        <pc:chgData name="소현C 박" userId="b6ded9f9-1722-4edd-8dba-128b08e80a16" providerId="ADAL" clId="{DA79CF2F-6A98-8045-AC8B-B6940860BFF8}" dt="2021-01-04T07:08:45.019" v="32" actId="680"/>
        <pc:sldMkLst>
          <pc:docMk/>
          <pc:sldMk cId="2424485219" sldId="340"/>
        </pc:sldMkLst>
      </pc:sldChg>
      <pc:sldChg chg="modSp add mod">
        <pc:chgData name="소현C 박" userId="b6ded9f9-1722-4edd-8dba-128b08e80a16" providerId="ADAL" clId="{DA79CF2F-6A98-8045-AC8B-B6940860BFF8}" dt="2021-01-04T07:14:07.979" v="141" actId="20577"/>
        <pc:sldMkLst>
          <pc:docMk/>
          <pc:sldMk cId="757725858" sldId="341"/>
        </pc:sldMkLst>
        <pc:spChg chg="mod">
          <ac:chgData name="소현C 박" userId="b6ded9f9-1722-4edd-8dba-128b08e80a16" providerId="ADAL" clId="{DA79CF2F-6A98-8045-AC8B-B6940860BFF8}" dt="2021-01-04T07:14:07.979" v="141" actId="20577"/>
          <ac:spMkLst>
            <pc:docMk/>
            <pc:sldMk cId="757725858" sldId="341"/>
            <ac:spMk id="12" creationId="{FD63C62E-D295-3A49-BE1E-F6E1617FD384}"/>
          </ac:spMkLst>
        </pc:spChg>
        <pc:spChg chg="mod">
          <ac:chgData name="소현C 박" userId="b6ded9f9-1722-4edd-8dba-128b08e80a16" providerId="ADAL" clId="{DA79CF2F-6A98-8045-AC8B-B6940860BFF8}" dt="2021-01-04T07:14:05.018" v="135" actId="20577"/>
          <ac:spMkLst>
            <pc:docMk/>
            <pc:sldMk cId="757725858" sldId="341"/>
            <ac:spMk id="14" creationId="{CA576E85-2C03-794C-96CD-FA5C94C20B85}"/>
          </ac:spMkLst>
        </pc:spChg>
      </pc:sldChg>
      <pc:sldChg chg="modSp add mod">
        <pc:chgData name="소현C 박" userId="b6ded9f9-1722-4edd-8dba-128b08e80a16" providerId="ADAL" clId="{DA79CF2F-6A98-8045-AC8B-B6940860BFF8}" dt="2021-01-04T07:14:27.278" v="178" actId="20577"/>
        <pc:sldMkLst>
          <pc:docMk/>
          <pc:sldMk cId="202934922" sldId="342"/>
        </pc:sldMkLst>
        <pc:spChg chg="mod">
          <ac:chgData name="소현C 박" userId="b6ded9f9-1722-4edd-8dba-128b08e80a16" providerId="ADAL" clId="{DA79CF2F-6A98-8045-AC8B-B6940860BFF8}" dt="2021-01-04T07:14:27.278" v="178" actId="20577"/>
          <ac:spMkLst>
            <pc:docMk/>
            <pc:sldMk cId="202934922" sldId="342"/>
            <ac:spMk id="12" creationId="{FD63C62E-D295-3A49-BE1E-F6E1617FD384}"/>
          </ac:spMkLst>
        </pc:spChg>
        <pc:spChg chg="mod">
          <ac:chgData name="소현C 박" userId="b6ded9f9-1722-4edd-8dba-128b08e80a16" providerId="ADAL" clId="{DA79CF2F-6A98-8045-AC8B-B6940860BFF8}" dt="2021-01-04T07:14:17.254" v="148" actId="20577"/>
          <ac:spMkLst>
            <pc:docMk/>
            <pc:sldMk cId="202934922" sldId="342"/>
            <ac:spMk id="14" creationId="{CA576E85-2C03-794C-96CD-FA5C94C20B85}"/>
          </ac:spMkLst>
        </pc:spChg>
      </pc:sldChg>
      <pc:sldChg chg="modSp add mod">
        <pc:chgData name="소현C 박" userId="b6ded9f9-1722-4edd-8dba-128b08e80a16" providerId="ADAL" clId="{DA79CF2F-6A98-8045-AC8B-B6940860BFF8}" dt="2021-01-04T07:16:18.686" v="292" actId="20577"/>
        <pc:sldMkLst>
          <pc:docMk/>
          <pc:sldMk cId="3557197404" sldId="343"/>
        </pc:sldMkLst>
        <pc:spChg chg="mod">
          <ac:chgData name="소현C 박" userId="b6ded9f9-1722-4edd-8dba-128b08e80a16" providerId="ADAL" clId="{DA79CF2F-6A98-8045-AC8B-B6940860BFF8}" dt="2021-01-04T07:16:18.686" v="292" actId="20577"/>
          <ac:spMkLst>
            <pc:docMk/>
            <pc:sldMk cId="3557197404" sldId="343"/>
            <ac:spMk id="3" creationId="{7B4C3533-7D85-4221-A7C5-D992C2D927D5}"/>
          </ac:spMkLst>
        </pc:spChg>
        <pc:spChg chg="mod">
          <ac:chgData name="소현C 박" userId="b6ded9f9-1722-4edd-8dba-128b08e80a16" providerId="ADAL" clId="{DA79CF2F-6A98-8045-AC8B-B6940860BFF8}" dt="2021-01-04T07:14:57.724" v="197" actId="20577"/>
          <ac:spMkLst>
            <pc:docMk/>
            <pc:sldMk cId="3557197404" sldId="343"/>
            <ac:spMk id="5" creationId="{0F4C1446-0953-4503-A407-EB0ABA81F7C2}"/>
          </ac:spMkLst>
        </pc:spChg>
      </pc:sldChg>
      <pc:sldChg chg="add">
        <pc:chgData name="소현C 박" userId="b6ded9f9-1722-4edd-8dba-128b08e80a16" providerId="ADAL" clId="{DA79CF2F-6A98-8045-AC8B-B6940860BFF8}" dt="2021-01-04T07:14:51.619" v="180"/>
        <pc:sldMkLst>
          <pc:docMk/>
          <pc:sldMk cId="337999327" sldId="344"/>
        </pc:sldMkLst>
      </pc:sldChg>
    </pc:docChg>
  </pc:docChgLst>
  <pc:docChgLst>
    <pc:chgData name="임영수C/SGS DevCamp" userId="S::yslimc@smilegate.com::1c75c7d7-5cc9-493e-8431-da483c63ddaa" providerId="AD" clId="Web-{F2551293-A814-7C8B-8F12-C976B924F677}"/>
    <pc:docChg chg="modSld">
      <pc:chgData name="임영수C/SGS DevCamp" userId="S::yslimc@smilegate.com::1c75c7d7-5cc9-493e-8431-da483c63ddaa" providerId="AD" clId="Web-{F2551293-A814-7C8B-8F12-C976B924F677}" dt="2021-01-12T13:49:45.674" v="1339" actId="14100"/>
      <pc:docMkLst>
        <pc:docMk/>
      </pc:docMkLst>
      <pc:sldChg chg="modSp">
        <pc:chgData name="임영수C/SGS DevCamp" userId="S::yslimc@smilegate.com::1c75c7d7-5cc9-493e-8431-da483c63ddaa" providerId="AD" clId="Web-{F2551293-A814-7C8B-8F12-C976B924F677}" dt="2021-01-12T13:49:33.408" v="1336" actId="14100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F2551293-A814-7C8B-8F12-C976B924F677}" dt="2021-01-12T13:49:33.408" v="1336" actId="14100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25:10.765" v="403"/>
        <pc:sldMkLst>
          <pc:docMk/>
          <pc:sldMk cId="270304466" sldId="306"/>
        </pc:sldMkLst>
        <pc:graphicFrameChg chg="modGraphic">
          <ac:chgData name="임영수C/SGS DevCamp" userId="S::yslimc@smilegate.com::1c75c7d7-5cc9-493e-8431-da483c63ddaa" providerId="AD" clId="Web-{F2551293-A814-7C8B-8F12-C976B924F677}" dt="2021-01-12T13:25:10.765" v="403"/>
          <ac:graphicFrameMkLst>
            <pc:docMk/>
            <pc:sldMk cId="270304466" sldId="306"/>
            <ac:graphicFrameMk id="8" creationId="{B3B86598-7119-9943-BD52-CD3BB0DA0BD3}"/>
          </ac:graphicFrameMkLst>
        </pc:graphicFrameChg>
      </pc:sldChg>
      <pc:sldChg chg="modSp">
        <pc:chgData name="임영수C/SGS DevCamp" userId="S::yslimc@smilegate.com::1c75c7d7-5cc9-493e-8431-da483c63ddaa" providerId="AD" clId="Web-{F2551293-A814-7C8B-8F12-C976B924F677}" dt="2021-01-12T13:17:15.607" v="102" actId="20577"/>
        <pc:sldMkLst>
          <pc:docMk/>
          <pc:sldMk cId="164947090" sldId="321"/>
        </pc:sldMkLst>
        <pc:spChg chg="mod">
          <ac:chgData name="임영수C/SGS DevCamp" userId="S::yslimc@smilegate.com::1c75c7d7-5cc9-493e-8431-da483c63ddaa" providerId="AD" clId="Web-{F2551293-A814-7C8B-8F12-C976B924F677}" dt="2021-01-12T13:17:15.607" v="102" actId="20577"/>
          <ac:spMkLst>
            <pc:docMk/>
            <pc:sldMk cId="164947090" sldId="321"/>
            <ac:spMk id="3" creationId="{1E6E941A-3335-47A5-B5EE-8720E000F4DC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9:45.674" v="1339" actId="14100"/>
        <pc:sldMkLst>
          <pc:docMk/>
          <pc:sldMk cId="3438314448" sldId="347"/>
        </pc:sldMkLst>
        <pc:spChg chg="mod">
          <ac:chgData name="임영수C/SGS DevCamp" userId="S::yslimc@smilegate.com::1c75c7d7-5cc9-493e-8431-da483c63ddaa" providerId="AD" clId="Web-{F2551293-A814-7C8B-8F12-C976B924F677}" dt="2021-01-12T13:49:45.674" v="1339" actId="14100"/>
          <ac:spMkLst>
            <pc:docMk/>
            <pc:sldMk cId="3438314448" sldId="347"/>
            <ac:spMk id="2" creationId="{921373A0-C691-47F4-91DA-9D10ACEF12DE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8:59.439" v="1330" actId="14100"/>
        <pc:sldMkLst>
          <pc:docMk/>
          <pc:sldMk cId="3438314448" sldId="348"/>
        </pc:sldMkLst>
        <pc:spChg chg="mod">
          <ac:chgData name="임영수C/SGS DevCamp" userId="S::yslimc@smilegate.com::1c75c7d7-5cc9-493e-8431-da483c63ddaa" providerId="AD" clId="Web-{F2551293-A814-7C8B-8F12-C976B924F677}" dt="2021-01-12T13:48:59.439" v="1330" actId="14100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9:17.033" v="1333" actId="14100"/>
        <pc:sldMkLst>
          <pc:docMk/>
          <pc:sldMk cId="3438314448" sldId="349"/>
        </pc:sldMkLst>
        <pc:spChg chg="mod">
          <ac:chgData name="임영수C/SGS DevCamp" userId="S::yslimc@smilegate.com::1c75c7d7-5cc9-493e-8431-da483c63ddaa" providerId="AD" clId="Web-{F2551293-A814-7C8B-8F12-C976B924F677}" dt="2021-01-12T13:49:17.033" v="1333" actId="14100"/>
          <ac:spMkLst>
            <pc:docMk/>
            <pc:sldMk cId="3438314448" sldId="349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F2551293-A814-7C8B-8F12-C976B924F677}" dt="2021-01-12T13:44:39.027" v="1229" actId="20577"/>
        <pc:sldMkLst>
          <pc:docMk/>
          <pc:sldMk cId="2265555812" sldId="352"/>
        </pc:sldMkLst>
        <pc:spChg chg="add mod">
          <ac:chgData name="임영수C/SGS DevCamp" userId="S::yslimc@smilegate.com::1c75c7d7-5cc9-493e-8431-da483c63ddaa" providerId="AD" clId="Web-{F2551293-A814-7C8B-8F12-C976B924F677}" dt="2021-01-12T13:09:28.157" v="25" actId="20577"/>
          <ac:spMkLst>
            <pc:docMk/>
            <pc:sldMk cId="2265555812" sldId="352"/>
            <ac:spMk id="2" creationId="{821CDFD9-16C0-4812-BE5A-80737F207E98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4:39.027" v="1229" actId="20577"/>
          <ac:spMkLst>
            <pc:docMk/>
            <pc:sldMk cId="2265555812" sldId="352"/>
            <ac:spMk id="3" creationId="{B558EBB4-1EBC-4F8F-99F3-B4ACF0918AD4}"/>
          </ac:spMkLst>
        </pc:spChg>
        <pc:spChg chg="del">
          <ac:chgData name="임영수C/SGS DevCamp" userId="S::yslimc@smilegate.com::1c75c7d7-5cc9-493e-8431-da483c63ddaa" providerId="AD" clId="Web-{F2551293-A814-7C8B-8F12-C976B924F677}" dt="2021-01-12T13:09:24.063" v="15"/>
          <ac:spMkLst>
            <pc:docMk/>
            <pc:sldMk cId="2265555812" sldId="352"/>
            <ac:spMk id="8" creationId="{61790AA5-E4E5-41BB-A7F1-D97419EE82A3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09:50.673" v="32"/>
          <ac:spMkLst>
            <pc:docMk/>
            <pc:sldMk cId="2265555812" sldId="352"/>
            <ac:spMk id="14" creationId="{29E6E7FD-79A6-4F40-994B-2BB997894DE6}"/>
          </ac:spMkLst>
        </pc:spChg>
        <pc:picChg chg="add del mod">
          <ac:chgData name="임영수C/SGS DevCamp" userId="S::yslimc@smilegate.com::1c75c7d7-5cc9-493e-8431-da483c63ddaa" providerId="AD" clId="Web-{F2551293-A814-7C8B-8F12-C976B924F677}" dt="2021-01-12T13:23:08.012" v="269"/>
          <ac:picMkLst>
            <pc:docMk/>
            <pc:sldMk cId="2265555812" sldId="352"/>
            <ac:picMk id="4" creationId="{E04D86F3-6FC5-43CC-823D-90CCD4F3BEB5}"/>
          </ac:picMkLst>
        </pc:picChg>
      </pc:sldChg>
      <pc:sldChg chg="addSp delSp modSp">
        <pc:chgData name="임영수C/SGS DevCamp" userId="S::yslimc@smilegate.com::1c75c7d7-5cc9-493e-8431-da483c63ddaa" providerId="AD" clId="Web-{F2551293-A814-7C8B-8F12-C976B924F677}" dt="2021-01-12T13:45:23.762" v="1272" actId="20577"/>
        <pc:sldMkLst>
          <pc:docMk/>
          <pc:sldMk cId="151747977" sldId="353"/>
        </pc:sldMkLst>
        <pc:spChg chg="add mod">
          <ac:chgData name="임영수C/SGS DevCamp" userId="S::yslimc@smilegate.com::1c75c7d7-5cc9-493e-8431-da483c63ddaa" providerId="AD" clId="Web-{F2551293-A814-7C8B-8F12-C976B924F677}" dt="2021-01-12T13:23:48.748" v="338" actId="20577"/>
          <ac:spMkLst>
            <pc:docMk/>
            <pc:sldMk cId="151747977" sldId="353"/>
            <ac:spMk id="2" creationId="{32BDC521-AD2E-4C36-A5B1-11813ADDCF9E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5:23.762" v="1272" actId="20577"/>
          <ac:spMkLst>
            <pc:docMk/>
            <pc:sldMk cId="151747977" sldId="353"/>
            <ac:spMk id="3" creationId="{18CBAC3B-EA66-44D0-90FA-D1498A56D40B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23:46.185" v="332"/>
          <ac:spMkLst>
            <pc:docMk/>
            <pc:sldMk cId="151747977" sldId="353"/>
            <ac:spMk id="10" creationId="{B6A65F90-7FAC-4520-AA88-9D3B910757EB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24:14.936" v="348"/>
          <ac:spMkLst>
            <pc:docMk/>
            <pc:sldMk cId="151747977" sldId="353"/>
            <ac:spMk id="13" creationId="{17D2E752-6549-403B-B14C-09B2E4038625}"/>
          </ac:spMkLst>
        </pc:spChg>
        <pc:picChg chg="add del mod">
          <ac:chgData name="임영수C/SGS DevCamp" userId="S::yslimc@smilegate.com::1c75c7d7-5cc9-493e-8431-da483c63ddaa" providerId="AD" clId="Web-{F2551293-A814-7C8B-8F12-C976B924F677}" dt="2021-01-12T13:29:16.802" v="583"/>
          <ac:picMkLst>
            <pc:docMk/>
            <pc:sldMk cId="151747977" sldId="353"/>
            <ac:picMk id="4" creationId="{927AC221-82AF-43AE-9559-304F79122F95}"/>
          </ac:picMkLst>
        </pc:picChg>
      </pc:sldChg>
      <pc:sldChg chg="addSp delSp modSp">
        <pc:chgData name="임영수C/SGS DevCamp" userId="S::yslimc@smilegate.com::1c75c7d7-5cc9-493e-8431-da483c63ddaa" providerId="AD" clId="Web-{F2551293-A814-7C8B-8F12-C976B924F677}" dt="2021-01-12T13:45:04.168" v="1271" actId="20577"/>
        <pc:sldMkLst>
          <pc:docMk/>
          <pc:sldMk cId="3179910856" sldId="354"/>
        </pc:sldMkLst>
        <pc:spChg chg="add mod">
          <ac:chgData name="임영수C/SGS DevCamp" userId="S::yslimc@smilegate.com::1c75c7d7-5cc9-493e-8431-da483c63ddaa" providerId="AD" clId="Web-{F2551293-A814-7C8B-8F12-C976B924F677}" dt="2021-01-12T13:32:40.948" v="741" actId="20577"/>
          <ac:spMkLst>
            <pc:docMk/>
            <pc:sldMk cId="3179910856" sldId="354"/>
            <ac:spMk id="2" creationId="{2E2E08BE-EDF5-480E-BF1A-911A9E446460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5:04.168" v="1271" actId="20577"/>
          <ac:spMkLst>
            <pc:docMk/>
            <pc:sldMk cId="3179910856" sldId="354"/>
            <ac:spMk id="3" creationId="{65098B53-D3CD-4DEC-9C44-7E9D2A20D353}"/>
          </ac:spMkLst>
        </pc:spChg>
        <pc:spChg chg="del">
          <ac:chgData name="임영수C/SGS DevCamp" userId="S::yslimc@smilegate.com::1c75c7d7-5cc9-493e-8431-da483c63ddaa" providerId="AD" clId="Web-{F2551293-A814-7C8B-8F12-C976B924F677}" dt="2021-01-12T13:32:24.447" v="719"/>
          <ac:spMkLst>
            <pc:docMk/>
            <pc:sldMk cId="3179910856" sldId="354"/>
            <ac:spMk id="11" creationId="{687F7CA7-6045-4334-88F0-5043C8BD99A9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32:53.323" v="748"/>
          <ac:spMkLst>
            <pc:docMk/>
            <pc:sldMk cId="3179910856" sldId="354"/>
            <ac:spMk id="12" creationId="{7FD9847C-D9B5-4745-8541-23AD2FF9FBA9}"/>
          </ac:spMkLst>
        </pc:spChg>
      </pc:sldChg>
    </pc:docChg>
  </pc:docChgLst>
  <pc:docChgLst>
    <pc:chgData name="임영수C/SGS DevCamp" userId="S::yslimc@smilegate.com::1c75c7d7-5cc9-493e-8431-da483c63ddaa" providerId="AD" clId="Web-{7E25C3A1-745A-95C3-B4A9-79968534FF7D}"/>
    <pc:docChg chg="modSld">
      <pc:chgData name="임영수C/SGS DevCamp" userId="S::yslimc@smilegate.com::1c75c7d7-5cc9-493e-8431-da483c63ddaa" providerId="AD" clId="Web-{7E25C3A1-745A-95C3-B4A9-79968534FF7D}" dt="2021-01-14T23:51:04.060" v="47" actId="20577"/>
      <pc:docMkLst>
        <pc:docMk/>
      </pc:docMkLst>
      <pc:sldChg chg="modSp">
        <pc:chgData name="임영수C/SGS DevCamp" userId="S::yslimc@smilegate.com::1c75c7d7-5cc9-493e-8431-da483c63ddaa" providerId="AD" clId="Web-{7E25C3A1-745A-95C3-B4A9-79968534FF7D}" dt="2021-01-14T23:43:47.255" v="5" actId="1076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7E25C3A1-745A-95C3-B4A9-79968534FF7D}" dt="2021-01-14T23:43:47.255" v="5" actId="1076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2:52.566" v="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7E25C3A1-745A-95C3-B4A9-79968534FF7D}" dt="2021-01-14T23:42:52.566" v="0" actId="20577"/>
          <ac:spMkLst>
            <pc:docMk/>
            <pc:sldMk cId="21353346" sldId="262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9:44.746" v="16" actId="20577"/>
        <pc:sldMkLst>
          <pc:docMk/>
          <pc:sldMk cId="2265710066" sldId="309"/>
        </pc:sldMkLst>
        <pc:spChg chg="mod">
          <ac:chgData name="임영수C/SGS DevCamp" userId="S::yslimc@smilegate.com::1c75c7d7-5cc9-493e-8431-da483c63ddaa" providerId="AD" clId="Web-{7E25C3A1-745A-95C3-B4A9-79968534FF7D}" dt="2021-01-14T23:49:44.746" v="16" actId="20577"/>
          <ac:spMkLst>
            <pc:docMk/>
            <pc:sldMk cId="2265710066" sldId="309"/>
            <ac:spMk id="12" creationId="{FD63C62E-D295-3A49-BE1E-F6E1617FD384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3:24.254" v="1" actId="1076"/>
        <pc:sldMkLst>
          <pc:docMk/>
          <pc:sldMk cId="3438314448" sldId="368"/>
        </pc:sldMkLst>
        <pc:spChg chg="mod">
          <ac:chgData name="임영수C/SGS DevCamp" userId="S::yslimc@smilegate.com::1c75c7d7-5cc9-493e-8431-da483c63ddaa" providerId="AD" clId="Web-{7E25C3A1-745A-95C3-B4A9-79968534FF7D}" dt="2021-01-14T23:43:24.254" v="1" actId="1076"/>
          <ac:spMkLst>
            <pc:docMk/>
            <pc:sldMk cId="3438314448" sldId="368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7E25C3A1-745A-95C3-B4A9-79968534FF7D}" dt="2021-01-14T23:51:04.060" v="47" actId="20577"/>
        <pc:sldMkLst>
          <pc:docMk/>
          <pc:sldMk cId="3941364795" sldId="369"/>
        </pc:sldMkLst>
        <pc:spChg chg="add mod">
          <ac:chgData name="임영수C/SGS DevCamp" userId="S::yslimc@smilegate.com::1c75c7d7-5cc9-493e-8431-da483c63ddaa" providerId="AD" clId="Web-{7E25C3A1-745A-95C3-B4A9-79968534FF7D}" dt="2021-01-14T23:51:04.060" v="47" actId="20577"/>
          <ac:spMkLst>
            <pc:docMk/>
            <pc:sldMk cId="3941364795" sldId="369"/>
            <ac:spMk id="3" creationId="{A56A95F5-0F1C-4483-95DE-8DA351FB17E5}"/>
          </ac:spMkLst>
        </pc:spChg>
        <pc:spChg chg="del mod">
          <ac:chgData name="임영수C/SGS DevCamp" userId="S::yslimc@smilegate.com::1c75c7d7-5cc9-493e-8431-da483c63ddaa" providerId="AD" clId="Web-{7E25C3A1-745A-95C3-B4A9-79968534FF7D}" dt="2021-01-14T23:50:48.575" v="29"/>
          <ac:spMkLst>
            <pc:docMk/>
            <pc:sldMk cId="3941364795" sldId="369"/>
            <ac:spMk id="125" creationId="{00000000-0000-0000-0000-000000000000}"/>
          </ac:spMkLst>
        </pc:spChg>
      </pc:sldChg>
    </pc:docChg>
  </pc:docChgLst>
  <pc:docChgLst>
    <pc:chgData name="박소현C/SGS DevCamp" userId="S::shparkc@smilegate.com::b6ded9f9-1722-4edd-8dba-128b08e80a16" providerId="AD" clId="Web-{9DC01A69-2D34-891B-4A9D-6879C2E161B5}"/>
    <pc:docChg chg="modSld">
      <pc:chgData name="박소현C/SGS DevCamp" userId="S::shparkc@smilegate.com::b6ded9f9-1722-4edd-8dba-128b08e80a16" providerId="AD" clId="Web-{9DC01A69-2D34-891B-4A9D-6879C2E161B5}" dt="2020-12-28T06:02:17.796" v="7" actId="1076"/>
      <pc:docMkLst>
        <pc:docMk/>
      </pc:docMkLst>
      <pc:sldChg chg="addSp delSp modSp">
        <pc:chgData name="박소현C/SGS DevCamp" userId="S::shparkc@smilegate.com::b6ded9f9-1722-4edd-8dba-128b08e80a16" providerId="AD" clId="Web-{9DC01A69-2D34-891B-4A9D-6879C2E161B5}" dt="2020-12-28T06:02:17.796" v="7" actId="1076"/>
        <pc:sldMkLst>
          <pc:docMk/>
          <pc:sldMk cId="3941364795" sldId="257"/>
        </pc:sldMkLst>
        <pc:spChg chg="del">
          <ac:chgData name="박소현C/SGS DevCamp" userId="S::shparkc@smilegate.com::b6ded9f9-1722-4edd-8dba-128b08e80a16" providerId="AD" clId="Web-{9DC01A69-2D34-891B-4A9D-6879C2E161B5}" dt="2020-12-28T06:01:50.389" v="0"/>
          <ac:spMkLst>
            <pc:docMk/>
            <pc:sldMk cId="3941364795" sldId="257"/>
            <ac:spMk id="15" creationId="{EDD599B4-E840-0149-A3AE-9F619D4E0EA2}"/>
          </ac:spMkLst>
        </pc:spChg>
        <pc:picChg chg="add mod">
          <ac:chgData name="박소현C/SGS DevCamp" userId="S::shparkc@smilegate.com::b6ded9f9-1722-4edd-8dba-128b08e80a16" providerId="AD" clId="Web-{9DC01A69-2D34-891B-4A9D-6879C2E161B5}" dt="2020-12-28T06:02:17.796" v="7" actId="1076"/>
          <ac:picMkLst>
            <pc:docMk/>
            <pc:sldMk cId="3941364795" sldId="257"/>
            <ac:picMk id="2" creationId="{B4ED4FC3-8221-4ED3-AABC-938A74DA7D3D}"/>
          </ac:picMkLst>
        </pc:picChg>
        <pc:picChg chg="del">
          <ac:chgData name="박소현C/SGS DevCamp" userId="S::shparkc@smilegate.com::b6ded9f9-1722-4edd-8dba-128b08e80a16" providerId="AD" clId="Web-{9DC01A69-2D34-891B-4A9D-6879C2E161B5}" dt="2020-12-28T06:01:52.561" v="1"/>
          <ac:picMkLst>
            <pc:docMk/>
            <pc:sldMk cId="3941364795" sldId="257"/>
            <ac:picMk id="9" creationId="{82721B59-C636-864F-B716-5622D992C42F}"/>
          </ac:picMkLst>
        </pc:picChg>
      </pc:sldChg>
    </pc:docChg>
  </pc:docChgLst>
  <pc:docChgLst>
    <pc:chgData name="신영환/SGS DevCamp" userId="S::younghshin@smilegate.com::dfc41117-1df7-4003-b5bb-5a017d18150b" providerId="AD" clId="Web-{0FED34BE-D71E-8F09-7211-13CEA1B08B34}"/>
    <pc:docChg chg="">
      <pc:chgData name="신영환/SGS DevCamp" userId="S::younghshin@smilegate.com::dfc41117-1df7-4003-b5bb-5a017d18150b" providerId="AD" clId="Web-{0FED34BE-D71E-8F09-7211-13CEA1B08B34}" dt="2020-12-28T02:48:43.465" v="0"/>
      <pc:docMkLst>
        <pc:docMk/>
      </pc:docMkLst>
      <pc:sldChg chg="addCm">
        <pc:chgData name="신영환/SGS DevCamp" userId="S::younghshin@smilegate.com::dfc41117-1df7-4003-b5bb-5a017d18150b" providerId="AD" clId="Web-{0FED34BE-D71E-8F09-7211-13CEA1B08B34}" dt="2020-12-28T02:48:43.465" v="0"/>
        <pc:sldMkLst>
          <pc:docMk/>
          <pc:sldMk cId="4005447557" sldId="315"/>
        </pc:sldMkLst>
      </pc:sldChg>
    </pc:docChg>
  </pc:docChgLst>
  <pc:docChgLst>
    <pc:chgData name="임영수C/SGS DevCamp" userId="S::yslimc@smilegate.com::1c75c7d7-5cc9-493e-8431-da483c63ddaa" providerId="AD" clId="Web-{24C1F861-3AFF-B543-CDD3-162D273A64B3}"/>
    <pc:docChg chg="modSld">
      <pc:chgData name="임영수C/SGS DevCamp" userId="S::yslimc@smilegate.com::1c75c7d7-5cc9-493e-8431-da483c63ddaa" providerId="AD" clId="Web-{24C1F861-3AFF-B543-CDD3-162D273A64B3}" dt="2021-01-12T14:23:15.152" v="26" actId="20577"/>
      <pc:docMkLst>
        <pc:docMk/>
      </pc:docMkLst>
      <pc:sldChg chg="modSp">
        <pc:chgData name="임영수C/SGS DevCamp" userId="S::yslimc@smilegate.com::1c75c7d7-5cc9-493e-8431-da483c63ddaa" providerId="AD" clId="Web-{24C1F861-3AFF-B543-CDD3-162D273A64B3}" dt="2021-01-12T14:18:22.113" v="14" actId="20577"/>
        <pc:sldMkLst>
          <pc:docMk/>
          <pc:sldMk cId="2265555812" sldId="352"/>
        </pc:sldMkLst>
        <pc:spChg chg="mod">
          <ac:chgData name="임영수C/SGS DevCamp" userId="S::yslimc@smilegate.com::1c75c7d7-5cc9-493e-8431-da483c63ddaa" providerId="AD" clId="Web-{24C1F861-3AFF-B543-CDD3-162D273A64B3}" dt="2021-01-12T14:18:22.113" v="14" actId="20577"/>
          <ac:spMkLst>
            <pc:docMk/>
            <pc:sldMk cId="2265555812" sldId="352"/>
            <ac:spMk id="2" creationId="{821CDFD9-16C0-4812-BE5A-80737F207E98}"/>
          </ac:spMkLst>
        </pc:spChg>
      </pc:sldChg>
      <pc:sldChg chg="modSp">
        <pc:chgData name="임영수C/SGS DevCamp" userId="S::yslimc@smilegate.com::1c75c7d7-5cc9-493e-8431-da483c63ddaa" providerId="AD" clId="Web-{24C1F861-3AFF-B543-CDD3-162D273A64B3}" dt="2021-01-12T14:23:15.152" v="26" actId="20577"/>
        <pc:sldMkLst>
          <pc:docMk/>
          <pc:sldMk cId="151747977" sldId="353"/>
        </pc:sldMkLst>
        <pc:spChg chg="mod">
          <ac:chgData name="임영수C/SGS DevCamp" userId="S::yslimc@smilegate.com::1c75c7d7-5cc9-493e-8431-da483c63ddaa" providerId="AD" clId="Web-{24C1F861-3AFF-B543-CDD3-162D273A64B3}" dt="2021-01-12T14:23:15.152" v="26" actId="20577"/>
          <ac:spMkLst>
            <pc:docMk/>
            <pc:sldMk cId="151747977" sldId="353"/>
            <ac:spMk id="2" creationId="{32BDC521-AD2E-4C36-A5B1-11813ADDCF9E}"/>
          </ac:spMkLst>
        </pc:spChg>
      </pc:sldChg>
    </pc:docChg>
  </pc:docChgLst>
  <pc:docChgLst>
    <pc:chgData name="신영환/SGS DevCamp" userId="S::younghshin@smilegate.com::dfc41117-1df7-4003-b5bb-5a017d18150b" providerId="AD" clId="Web-{6268153A-E0EE-22CE-F627-F922A3D2CE57}"/>
    <pc:docChg chg="modSld">
      <pc:chgData name="신영환/SGS DevCamp" userId="S::younghshin@smilegate.com::dfc41117-1df7-4003-b5bb-5a017d18150b" providerId="AD" clId="Web-{6268153A-E0EE-22CE-F627-F922A3D2CE57}" dt="2021-01-04T07:25:46.533" v="21" actId="1076"/>
      <pc:docMkLst>
        <pc:docMk/>
      </pc:docMkLst>
      <pc:sldChg chg="addSp delSp modSp">
        <pc:chgData name="신영환/SGS DevCamp" userId="S::younghshin@smilegate.com::dfc41117-1df7-4003-b5bb-5a017d18150b" providerId="AD" clId="Web-{6268153A-E0EE-22CE-F627-F922A3D2CE57}" dt="2021-01-04T07:25:46.533" v="21" actId="1076"/>
        <pc:sldMkLst>
          <pc:docMk/>
          <pc:sldMk cId="1237016600" sldId="333"/>
        </pc:sldMkLst>
        <pc:picChg chg="add del mod">
          <ac:chgData name="신영환/SGS DevCamp" userId="S::younghshin@smilegate.com::dfc41117-1df7-4003-b5bb-5a017d18150b" providerId="AD" clId="Web-{6268153A-E0EE-22CE-F627-F922A3D2CE57}" dt="2021-01-04T07:25:08.860" v="11"/>
          <ac:picMkLst>
            <pc:docMk/>
            <pc:sldMk cId="1237016600" sldId="333"/>
            <ac:picMk id="5" creationId="{6F7302D9-EC5F-4CF8-94E1-5F5415361D34}"/>
          </ac:picMkLst>
        </pc:picChg>
        <pc:picChg chg="del">
          <ac:chgData name="신영환/SGS DevCamp" userId="S::younghshin@smilegate.com::dfc41117-1df7-4003-b5bb-5a017d18150b" providerId="AD" clId="Web-{6268153A-E0EE-22CE-F627-F922A3D2CE57}" dt="2021-01-04T07:23:28.545" v="2"/>
          <ac:picMkLst>
            <pc:docMk/>
            <pc:sldMk cId="1237016600" sldId="333"/>
            <ac:picMk id="6" creationId="{86CD83AA-0EDD-441D-82AD-EF2F8D9665CB}"/>
          </ac:picMkLst>
        </pc:picChg>
        <pc:picChg chg="add mod">
          <ac:chgData name="신영환/SGS DevCamp" userId="S::younghshin@smilegate.com::dfc41117-1df7-4003-b5bb-5a017d18150b" providerId="AD" clId="Web-{6268153A-E0EE-22CE-F627-F922A3D2CE57}" dt="2021-01-04T07:25:46.533" v="21" actId="1076"/>
          <ac:picMkLst>
            <pc:docMk/>
            <pc:sldMk cId="1237016600" sldId="333"/>
            <ac:picMk id="8" creationId="{5AA0FE4A-7B87-4000-9E73-AD75E5298A4E}"/>
          </ac:picMkLst>
        </pc:picChg>
      </pc:sldChg>
    </pc:docChg>
  </pc:docChgLst>
  <pc:docChgLst>
    <pc:chgData name="백지연B/SGS DevCamp" userId="S::jyeonbaek@smilegate.com::d357b275-f334-464f-9020-26c53f8e09d1" providerId="AD" clId="Web-{26C68CF7-0827-F89A-4A08-A83C9481ACA4}"/>
    <pc:docChg chg="modSld">
      <pc:chgData name="백지연B/SGS DevCamp" userId="S::jyeonbaek@smilegate.com::d357b275-f334-464f-9020-26c53f8e09d1" providerId="AD" clId="Web-{26C68CF7-0827-F89A-4A08-A83C9481ACA4}" dt="2021-01-12T11:20:27.435" v="562" actId="20577"/>
      <pc:docMkLst>
        <pc:docMk/>
      </pc:docMkLst>
      <pc:sldChg chg="modSp">
        <pc:chgData name="백지연B/SGS DevCamp" userId="S::jyeonbaek@smilegate.com::d357b275-f334-464f-9020-26c53f8e09d1" providerId="AD" clId="Web-{26C68CF7-0827-F89A-4A08-A83C9481ACA4}" dt="2021-01-12T11:20:27.435" v="562" actId="20577"/>
        <pc:sldMkLst>
          <pc:docMk/>
          <pc:sldMk cId="3438314448" sldId="348"/>
        </pc:sldMkLst>
        <pc:spChg chg="mod">
          <ac:chgData name="백지연B/SGS DevCamp" userId="S::jyeonbaek@smilegate.com::d357b275-f334-464f-9020-26c53f8e09d1" providerId="AD" clId="Web-{26C68CF7-0827-F89A-4A08-A83C9481ACA4}" dt="2021-01-12T11:20:27.435" v="562" actId="20577"/>
          <ac:spMkLst>
            <pc:docMk/>
            <pc:sldMk cId="3438314448" sldId="348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BEBBD959-C323-4AF6-78F5-07F23FD27172}"/>
    <pc:docChg chg="modSld">
      <pc:chgData name="박소현C/SGS DevCamp" userId="S::shparkc@smilegate.com::b6ded9f9-1722-4edd-8dba-128b08e80a16" providerId="AD" clId="Web-{BEBBD959-C323-4AF6-78F5-07F23FD27172}" dt="2021-01-12T11:34:30.238" v="2" actId="1076"/>
      <pc:docMkLst>
        <pc:docMk/>
      </pc:docMkLst>
      <pc:sldChg chg="addSp modSp">
        <pc:chgData name="박소현C/SGS DevCamp" userId="S::shparkc@smilegate.com::b6ded9f9-1722-4edd-8dba-128b08e80a16" providerId="AD" clId="Web-{BEBBD959-C323-4AF6-78F5-07F23FD27172}" dt="2021-01-12T11:34:30.238" v="2" actId="1076"/>
        <pc:sldMkLst>
          <pc:docMk/>
          <pc:sldMk cId="3438314448" sldId="347"/>
        </pc:sldMkLst>
        <pc:spChg chg="add mod">
          <ac:chgData name="박소현C/SGS DevCamp" userId="S::shparkc@smilegate.com::b6ded9f9-1722-4edd-8dba-128b08e80a16" providerId="AD" clId="Web-{BEBBD959-C323-4AF6-78F5-07F23FD27172}" dt="2021-01-12T11:34:30.238" v="2" actId="1076"/>
          <ac:spMkLst>
            <pc:docMk/>
            <pc:sldMk cId="3438314448" sldId="347"/>
            <ac:spMk id="2" creationId="{921373A0-C691-47F4-91DA-9D10ACEF12DE}"/>
          </ac:spMkLst>
        </pc:spChg>
      </pc:sldChg>
    </pc:docChg>
  </pc:docChgLst>
  <pc:docChgLst>
    <pc:chgData name="지연B" userId="d357b275-f334-464f-9020-26c53f8e09d1" providerId="ADAL" clId="{2DE47051-4E5F-429E-AB6D-8FCAC027C9EB}"/>
    <pc:docChg chg="undo custSel addSld modSld sldOrd">
      <pc:chgData name="지연B" userId="d357b275-f334-464f-9020-26c53f8e09d1" providerId="ADAL" clId="{2DE47051-4E5F-429E-AB6D-8FCAC027C9EB}" dt="2021-02-06T14:57:43.561" v="622" actId="404"/>
      <pc:docMkLst>
        <pc:docMk/>
      </pc:docMkLst>
      <pc:sldChg chg="modSp">
        <pc:chgData name="지연B" userId="d357b275-f334-464f-9020-26c53f8e09d1" providerId="ADAL" clId="{2DE47051-4E5F-429E-AB6D-8FCAC027C9EB}" dt="2021-02-06T14:29:24.750" v="224"/>
        <pc:sldMkLst>
          <pc:docMk/>
          <pc:sldMk cId="3438314448" sldId="367"/>
        </pc:sldMkLst>
        <pc:spChg chg="mod">
          <ac:chgData name="지연B" userId="d357b275-f334-464f-9020-26c53f8e09d1" providerId="ADAL" clId="{2DE47051-4E5F-429E-AB6D-8FCAC027C9EB}" dt="2021-02-06T14:29:24.750" v="224"/>
          <ac:spMkLst>
            <pc:docMk/>
            <pc:sldMk cId="3438314448" sldId="367"/>
            <ac:spMk id="13" creationId="{2954C6E2-DEE0-46D6-9070-991246C727F0}"/>
          </ac:spMkLst>
        </pc:spChg>
      </pc:sldChg>
      <pc:sldChg chg="addSp delSp modSp mod delAnim modAnim">
        <pc:chgData name="지연B" userId="d357b275-f334-464f-9020-26c53f8e09d1" providerId="ADAL" clId="{2DE47051-4E5F-429E-AB6D-8FCAC027C9EB}" dt="2021-02-06T14:38:47.408" v="361" actId="1076"/>
        <pc:sldMkLst>
          <pc:docMk/>
          <pc:sldMk cId="2970336079" sldId="378"/>
        </pc:sldMkLst>
        <pc:spChg chg="mod">
          <ac:chgData name="지연B" userId="d357b275-f334-464f-9020-26c53f8e09d1" providerId="ADAL" clId="{2DE47051-4E5F-429E-AB6D-8FCAC027C9EB}" dt="2021-02-06T14:23:40.241" v="204"/>
          <ac:spMkLst>
            <pc:docMk/>
            <pc:sldMk cId="2970336079" sldId="378"/>
            <ac:spMk id="3" creationId="{2ECAC27C-19D6-0C47-8E1C-FD4E4D9D7C62}"/>
          </ac:spMkLst>
        </pc:spChg>
        <pc:spChg chg="add del mod">
          <ac:chgData name="지연B" userId="d357b275-f334-464f-9020-26c53f8e09d1" providerId="ADAL" clId="{2DE47051-4E5F-429E-AB6D-8FCAC027C9EB}" dt="2021-02-06T14:24:32.592" v="208" actId="478"/>
          <ac:spMkLst>
            <pc:docMk/>
            <pc:sldMk cId="2970336079" sldId="378"/>
            <ac:spMk id="8" creationId="{7435CFF6-CA07-4698-9B14-6141B457C4E0}"/>
          </ac:spMkLst>
        </pc:spChg>
        <pc:spChg chg="add del mod">
          <ac:chgData name="지연B" userId="d357b275-f334-464f-9020-26c53f8e09d1" providerId="ADAL" clId="{2DE47051-4E5F-429E-AB6D-8FCAC027C9EB}" dt="2021-02-06T14:24:32.592" v="208" actId="478"/>
          <ac:spMkLst>
            <pc:docMk/>
            <pc:sldMk cId="2970336079" sldId="378"/>
            <ac:spMk id="9" creationId="{79B8A2D5-A5AF-4D86-8B03-E634BBA401F9}"/>
          </ac:spMkLst>
        </pc:spChg>
        <pc:spChg chg="add del mod">
          <ac:chgData name="지연B" userId="d357b275-f334-464f-9020-26c53f8e09d1" providerId="ADAL" clId="{2DE47051-4E5F-429E-AB6D-8FCAC027C9EB}" dt="2021-02-06T14:24:24.948" v="205" actId="478"/>
          <ac:spMkLst>
            <pc:docMk/>
            <pc:sldMk cId="2970336079" sldId="378"/>
            <ac:spMk id="11" creationId="{E6D3FAA0-589B-4742-9E67-88428C0BA67A}"/>
          </ac:spMkLst>
        </pc:spChg>
        <pc:picChg chg="add del mod">
          <ac:chgData name="지연B" userId="d357b275-f334-464f-9020-26c53f8e09d1" providerId="ADAL" clId="{2DE47051-4E5F-429E-AB6D-8FCAC027C9EB}" dt="2021-02-06T14:24:27.470" v="206" actId="478"/>
          <ac:picMkLst>
            <pc:docMk/>
            <pc:sldMk cId="2970336079" sldId="378"/>
            <ac:picMk id="4" creationId="{F27857C9-1FAB-417F-B2DF-5B60CD7619F0}"/>
          </ac:picMkLst>
        </pc:picChg>
        <pc:picChg chg="add del mod">
          <ac:chgData name="지연B" userId="d357b275-f334-464f-9020-26c53f8e09d1" providerId="ADAL" clId="{2DE47051-4E5F-429E-AB6D-8FCAC027C9EB}" dt="2021-02-06T14:24:28.957" v="207" actId="478"/>
          <ac:picMkLst>
            <pc:docMk/>
            <pc:sldMk cId="2970336079" sldId="378"/>
            <ac:picMk id="5" creationId="{ACA1131B-6D38-431D-A908-AE5CD4BD2C98}"/>
          </ac:picMkLst>
        </pc:picChg>
        <pc:picChg chg="add mod">
          <ac:chgData name="지연B" userId="d357b275-f334-464f-9020-26c53f8e09d1" providerId="ADAL" clId="{2DE47051-4E5F-429E-AB6D-8FCAC027C9EB}" dt="2021-02-06T14:38:47.408" v="361" actId="1076"/>
          <ac:picMkLst>
            <pc:docMk/>
            <pc:sldMk cId="2970336079" sldId="378"/>
            <ac:picMk id="10" creationId="{2D0200A6-571B-4F34-8AED-25494F8D065F}"/>
          </ac:picMkLst>
        </pc:picChg>
      </pc:sldChg>
      <pc:sldChg chg="delSp modSp add mod delAnim">
        <pc:chgData name="지연B" userId="d357b275-f334-464f-9020-26c53f8e09d1" providerId="ADAL" clId="{2DE47051-4E5F-429E-AB6D-8FCAC027C9EB}" dt="2021-02-06T14:37:30.352" v="288" actId="1076"/>
        <pc:sldMkLst>
          <pc:docMk/>
          <pc:sldMk cId="169996727" sldId="395"/>
        </pc:sldMkLst>
        <pc:spChg chg="del">
          <ac:chgData name="지연B" userId="d357b275-f334-464f-9020-26c53f8e09d1" providerId="ADAL" clId="{2DE47051-4E5F-429E-AB6D-8FCAC027C9EB}" dt="2021-02-06T14:24:54.296" v="215" actId="478"/>
          <ac:spMkLst>
            <pc:docMk/>
            <pc:sldMk cId="169996727" sldId="395"/>
            <ac:spMk id="3" creationId="{2ECAC27C-19D6-0C47-8E1C-FD4E4D9D7C62}"/>
          </ac:spMkLst>
        </pc:spChg>
        <pc:spChg chg="mod">
          <ac:chgData name="지연B" userId="d357b275-f334-464f-9020-26c53f8e09d1" providerId="ADAL" clId="{2DE47051-4E5F-429E-AB6D-8FCAC027C9EB}" dt="2021-02-06T14:25:02.148" v="219" actId="20577"/>
          <ac:spMkLst>
            <pc:docMk/>
            <pc:sldMk cId="169996727" sldId="395"/>
            <ac:spMk id="8" creationId="{7435CFF6-CA07-4698-9B14-6141B457C4E0}"/>
          </ac:spMkLst>
        </pc:spChg>
        <pc:spChg chg="del">
          <ac:chgData name="지연B" userId="d357b275-f334-464f-9020-26c53f8e09d1" providerId="ADAL" clId="{2DE47051-4E5F-429E-AB6D-8FCAC027C9EB}" dt="2021-02-06T14:25:05.927" v="220" actId="478"/>
          <ac:spMkLst>
            <pc:docMk/>
            <pc:sldMk cId="169996727" sldId="395"/>
            <ac:spMk id="9" creationId="{79B8A2D5-A5AF-4D86-8B03-E634BBA401F9}"/>
          </ac:spMkLst>
        </pc:spChg>
        <pc:spChg chg="del">
          <ac:chgData name="지연B" userId="d357b275-f334-464f-9020-26c53f8e09d1" providerId="ADAL" clId="{2DE47051-4E5F-429E-AB6D-8FCAC027C9EB}" dt="2021-02-06T14:24:50.718" v="214" actId="478"/>
          <ac:spMkLst>
            <pc:docMk/>
            <pc:sldMk cId="169996727" sldId="395"/>
            <ac:spMk id="11" creationId="{E6D3FAA0-589B-4742-9E67-88428C0BA67A}"/>
          </ac:spMkLst>
        </pc:spChg>
        <pc:picChg chg="mod">
          <ac:chgData name="지연B" userId="d357b275-f334-464f-9020-26c53f8e09d1" providerId="ADAL" clId="{2DE47051-4E5F-429E-AB6D-8FCAC027C9EB}" dt="2021-02-06T14:37:30.352" v="288" actId="1076"/>
          <ac:picMkLst>
            <pc:docMk/>
            <pc:sldMk cId="169996727" sldId="395"/>
            <ac:picMk id="4" creationId="{F27857C9-1FAB-417F-B2DF-5B60CD7619F0}"/>
          </ac:picMkLst>
        </pc:picChg>
        <pc:picChg chg="del">
          <ac:chgData name="지연B" userId="d357b275-f334-464f-9020-26c53f8e09d1" providerId="ADAL" clId="{2DE47051-4E5F-429E-AB6D-8FCAC027C9EB}" dt="2021-02-06T14:25:05.927" v="220" actId="478"/>
          <ac:picMkLst>
            <pc:docMk/>
            <pc:sldMk cId="169996727" sldId="395"/>
            <ac:picMk id="5" creationId="{ACA1131B-6D38-431D-A908-AE5CD4BD2C98}"/>
          </ac:picMkLst>
        </pc:picChg>
        <pc:picChg chg="del">
          <ac:chgData name="지연B" userId="d357b275-f334-464f-9020-26c53f8e09d1" providerId="ADAL" clId="{2DE47051-4E5F-429E-AB6D-8FCAC027C9EB}" dt="2021-02-06T14:24:47.509" v="213" actId="478"/>
          <ac:picMkLst>
            <pc:docMk/>
            <pc:sldMk cId="169996727" sldId="395"/>
            <ac:picMk id="10" creationId="{2D0200A6-571B-4F34-8AED-25494F8D065F}"/>
          </ac:picMkLst>
        </pc:picChg>
      </pc:sldChg>
      <pc:sldChg chg="addSp delSp modSp add mod ord delAnim modAnim">
        <pc:chgData name="지연B" userId="d357b275-f334-464f-9020-26c53f8e09d1" providerId="ADAL" clId="{2DE47051-4E5F-429E-AB6D-8FCAC027C9EB}" dt="2021-02-06T14:39:34.749" v="375" actId="20577"/>
        <pc:sldMkLst>
          <pc:docMk/>
          <pc:sldMk cId="987247626" sldId="396"/>
        </pc:sldMkLst>
        <pc:spChg chg="del">
          <ac:chgData name="지연B" userId="d357b275-f334-464f-9020-26c53f8e09d1" providerId="ADAL" clId="{2DE47051-4E5F-429E-AB6D-8FCAC027C9EB}" dt="2021-02-06T14:37:43.471" v="292" actId="478"/>
          <ac:spMkLst>
            <pc:docMk/>
            <pc:sldMk cId="987247626" sldId="396"/>
            <ac:spMk id="3" creationId="{2ECAC27C-19D6-0C47-8E1C-FD4E4D9D7C62}"/>
          </ac:spMkLst>
        </pc:spChg>
        <pc:spChg chg="del">
          <ac:chgData name="지연B" userId="d357b275-f334-464f-9020-26c53f8e09d1" providerId="ADAL" clId="{2DE47051-4E5F-429E-AB6D-8FCAC027C9EB}" dt="2021-02-06T14:37:41.241" v="291" actId="478"/>
          <ac:spMkLst>
            <pc:docMk/>
            <pc:sldMk cId="987247626" sldId="396"/>
            <ac:spMk id="8" creationId="{7435CFF6-CA07-4698-9B14-6141B457C4E0}"/>
          </ac:spMkLst>
        </pc:spChg>
        <pc:spChg chg="mod">
          <ac:chgData name="지연B" userId="d357b275-f334-464f-9020-26c53f8e09d1" providerId="ADAL" clId="{2DE47051-4E5F-429E-AB6D-8FCAC027C9EB}" dt="2021-02-06T14:39:34.749" v="375" actId="20577"/>
          <ac:spMkLst>
            <pc:docMk/>
            <pc:sldMk cId="987247626" sldId="396"/>
            <ac:spMk id="9" creationId="{79B8A2D5-A5AF-4D86-8B03-E634BBA401F9}"/>
          </ac:spMkLst>
        </pc:spChg>
        <pc:spChg chg="del">
          <ac:chgData name="지연B" userId="d357b275-f334-464f-9020-26c53f8e09d1" providerId="ADAL" clId="{2DE47051-4E5F-429E-AB6D-8FCAC027C9EB}" dt="2021-02-06T14:37:46.438" v="293" actId="478"/>
          <ac:spMkLst>
            <pc:docMk/>
            <pc:sldMk cId="987247626" sldId="396"/>
            <ac:spMk id="11" creationId="{E6D3FAA0-589B-4742-9E67-88428C0BA67A}"/>
          </ac:spMkLst>
        </pc:spChg>
        <pc:spChg chg="add del mod">
          <ac:chgData name="지연B" userId="d357b275-f334-464f-9020-26c53f8e09d1" providerId="ADAL" clId="{2DE47051-4E5F-429E-AB6D-8FCAC027C9EB}" dt="2021-02-06T14:36:23.315" v="240"/>
          <ac:spMkLst>
            <pc:docMk/>
            <pc:sldMk cId="987247626" sldId="396"/>
            <ac:spMk id="12" creationId="{9890BCC6-7B20-45B0-9E94-A9A28E0DCC1D}"/>
          </ac:spMkLst>
        </pc:spChg>
        <pc:picChg chg="del">
          <ac:chgData name="지연B" userId="d357b275-f334-464f-9020-26c53f8e09d1" providerId="ADAL" clId="{2DE47051-4E5F-429E-AB6D-8FCAC027C9EB}" dt="2021-02-06T14:37:39.080" v="290" actId="478"/>
          <ac:picMkLst>
            <pc:docMk/>
            <pc:sldMk cId="987247626" sldId="396"/>
            <ac:picMk id="4" creationId="{F27857C9-1FAB-417F-B2DF-5B60CD7619F0}"/>
          </ac:picMkLst>
        </pc:picChg>
        <pc:picChg chg="mod">
          <ac:chgData name="지연B" userId="d357b275-f334-464f-9020-26c53f8e09d1" providerId="ADAL" clId="{2DE47051-4E5F-429E-AB6D-8FCAC027C9EB}" dt="2021-02-06T14:38:34.597" v="360" actId="1076"/>
          <ac:picMkLst>
            <pc:docMk/>
            <pc:sldMk cId="987247626" sldId="396"/>
            <ac:picMk id="5" creationId="{ACA1131B-6D38-431D-A908-AE5CD4BD2C98}"/>
          </ac:picMkLst>
        </pc:picChg>
        <pc:picChg chg="del">
          <ac:chgData name="지연B" userId="d357b275-f334-464f-9020-26c53f8e09d1" providerId="ADAL" clId="{2DE47051-4E5F-429E-AB6D-8FCAC027C9EB}" dt="2021-02-06T14:25:15.109" v="223" actId="478"/>
          <ac:picMkLst>
            <pc:docMk/>
            <pc:sldMk cId="987247626" sldId="396"/>
            <ac:picMk id="10" creationId="{2D0200A6-571B-4F34-8AED-25494F8D065F}"/>
          </ac:picMkLst>
        </pc:picChg>
        <pc:picChg chg="add del mod">
          <ac:chgData name="지연B" userId="d357b275-f334-464f-9020-26c53f8e09d1" providerId="ADAL" clId="{2DE47051-4E5F-429E-AB6D-8FCAC027C9EB}" dt="2021-02-06T14:37:38.118" v="289" actId="478"/>
          <ac:picMkLst>
            <pc:docMk/>
            <pc:sldMk cId="987247626" sldId="396"/>
            <ac:picMk id="13" creationId="{E8AD35C0-CC01-4124-82C5-7BA285F9927A}"/>
          </ac:picMkLst>
        </pc:picChg>
      </pc:sldChg>
      <pc:sldChg chg="delSp modSp add mod">
        <pc:chgData name="지연B" userId="d357b275-f334-464f-9020-26c53f8e09d1" providerId="ADAL" clId="{2DE47051-4E5F-429E-AB6D-8FCAC027C9EB}" dt="2021-02-06T14:30:30.979" v="238" actId="21"/>
        <pc:sldMkLst>
          <pc:docMk/>
          <pc:sldMk cId="2032903501" sldId="397"/>
        </pc:sldMkLst>
        <pc:spChg chg="del mod">
          <ac:chgData name="지연B" userId="d357b275-f334-464f-9020-26c53f8e09d1" providerId="ADAL" clId="{2DE47051-4E5F-429E-AB6D-8FCAC027C9EB}" dt="2021-02-06T14:30:30.979" v="238" actId="21"/>
          <ac:spMkLst>
            <pc:docMk/>
            <pc:sldMk cId="2032903501" sldId="397"/>
            <ac:spMk id="55" creationId="{00000000-0000-0000-0000-000000000000}"/>
          </ac:spMkLst>
        </pc:spChg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3443786225" sldId="398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2411086387" sldId="399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670097998" sldId="400"/>
        </pc:sldMkLst>
      </pc:sldChg>
      <pc:sldChg chg="modSp add mod">
        <pc:chgData name="지연B" userId="d357b275-f334-464f-9020-26c53f8e09d1" providerId="ADAL" clId="{2DE47051-4E5F-429E-AB6D-8FCAC027C9EB}" dt="2021-02-06T14:48:01.076" v="376" actId="14100"/>
        <pc:sldMkLst>
          <pc:docMk/>
          <pc:sldMk cId="480290092" sldId="401"/>
        </pc:sldMkLst>
        <pc:spChg chg="mod">
          <ac:chgData name="지연B" userId="d357b275-f334-464f-9020-26c53f8e09d1" providerId="ADAL" clId="{2DE47051-4E5F-429E-AB6D-8FCAC027C9EB}" dt="2021-02-06T14:48:01.076" v="376" actId="14100"/>
          <ac:spMkLst>
            <pc:docMk/>
            <pc:sldMk cId="480290092" sldId="401"/>
            <ac:spMk id="87" creationId="{A37FFA77-C000-46EC-B202-B2B211F68F58}"/>
          </ac:spMkLst>
        </pc:spChg>
      </pc:sldChg>
      <pc:sldChg chg="modSp add">
        <pc:chgData name="지연B" userId="d357b275-f334-464f-9020-26c53f8e09d1" providerId="ADAL" clId="{2DE47051-4E5F-429E-AB6D-8FCAC027C9EB}" dt="2021-02-06T14:48:43.171" v="378" actId="207"/>
        <pc:sldMkLst>
          <pc:docMk/>
          <pc:sldMk cId="831015842" sldId="402"/>
        </pc:sldMkLst>
        <pc:spChg chg="mod">
          <ac:chgData name="지연B" userId="d357b275-f334-464f-9020-26c53f8e09d1" providerId="ADAL" clId="{2DE47051-4E5F-429E-AB6D-8FCAC027C9EB}" dt="2021-02-06T14:48:43.171" v="378" actId="207"/>
          <ac:spMkLst>
            <pc:docMk/>
            <pc:sldMk cId="831015842" sldId="402"/>
            <ac:spMk id="151" creationId="{00000000-0000-0000-0000-000000000000}"/>
          </ac:spMkLst>
        </pc:spChg>
      </pc:sldChg>
      <pc:sldChg chg="modSp add mod">
        <pc:chgData name="지연B" userId="d357b275-f334-464f-9020-26c53f8e09d1" providerId="ADAL" clId="{2DE47051-4E5F-429E-AB6D-8FCAC027C9EB}" dt="2021-02-06T14:51:35.191" v="569" actId="14100"/>
        <pc:sldMkLst>
          <pc:docMk/>
          <pc:sldMk cId="2787416557" sldId="403"/>
        </pc:sldMkLst>
        <pc:spChg chg="mod">
          <ac:chgData name="지연B" userId="d357b275-f334-464f-9020-26c53f8e09d1" providerId="ADAL" clId="{2DE47051-4E5F-429E-AB6D-8FCAC027C9EB}" dt="2021-02-06T14:51:35.191" v="569" actId="14100"/>
          <ac:spMkLst>
            <pc:docMk/>
            <pc:sldMk cId="2787416557" sldId="403"/>
            <ac:spMk id="55" creationId="{A37FFA77-C000-46EC-B202-B2B211F68F58}"/>
          </ac:spMkLst>
        </pc:spChg>
        <pc:spChg chg="mod">
          <ac:chgData name="지연B" userId="d357b275-f334-464f-9020-26c53f8e09d1" providerId="ADAL" clId="{2DE47051-4E5F-429E-AB6D-8FCAC027C9EB}" dt="2021-02-06T14:49:28.538" v="386"/>
          <ac:spMkLst>
            <pc:docMk/>
            <pc:sldMk cId="2787416557" sldId="403"/>
            <ac:spMk id="61" creationId="{A37FFA77-C000-46EC-B202-B2B211F68F58}"/>
          </ac:spMkLst>
        </pc:spChg>
        <pc:cxnChg chg="mod">
          <ac:chgData name="지연B" userId="d357b275-f334-464f-9020-26c53f8e09d1" providerId="ADAL" clId="{2DE47051-4E5F-429E-AB6D-8FCAC027C9EB}" dt="2021-02-06T14:49:21.767" v="382" actId="1076"/>
          <ac:cxnSpMkLst>
            <pc:docMk/>
            <pc:sldMk cId="2787416557" sldId="403"/>
            <ac:cxnSpMk id="62" creationId="{A7572A25-BF1A-4AD0-9F1F-A6560C1FA9AF}"/>
          </ac:cxnSpMkLst>
        </pc:cxnChg>
        <pc:cxnChg chg="mod">
          <ac:chgData name="지연B" userId="d357b275-f334-464f-9020-26c53f8e09d1" providerId="ADAL" clId="{2DE47051-4E5F-429E-AB6D-8FCAC027C9EB}" dt="2021-02-06T14:51:35.191" v="569" actId="14100"/>
          <ac:cxnSpMkLst>
            <pc:docMk/>
            <pc:sldMk cId="2787416557" sldId="403"/>
            <ac:cxnSpMk id="63" creationId="{A7572A25-BF1A-4AD0-9F1F-A6560C1FA9AF}"/>
          </ac:cxnSpMkLst>
        </pc:cxnChg>
        <pc:cxnChg chg="mod">
          <ac:chgData name="지연B" userId="d357b275-f334-464f-9020-26c53f8e09d1" providerId="ADAL" clId="{2DE47051-4E5F-429E-AB6D-8FCAC027C9EB}" dt="2021-02-06T14:51:35.191" v="569" actId="14100"/>
          <ac:cxnSpMkLst>
            <pc:docMk/>
            <pc:sldMk cId="2787416557" sldId="403"/>
            <ac:cxnSpMk id="65" creationId="{A7572A25-BF1A-4AD0-9F1F-A6560C1FA9AF}"/>
          </ac:cxnSpMkLst>
        </pc:cxnChg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2090991956" sldId="404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3230149100" sldId="405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1231730348" sldId="406"/>
        </pc:sldMkLst>
      </pc:sldChg>
      <pc:sldChg chg="delSp modSp add mod delAnim">
        <pc:chgData name="지연B" userId="d357b275-f334-464f-9020-26c53f8e09d1" providerId="ADAL" clId="{2DE47051-4E5F-429E-AB6D-8FCAC027C9EB}" dt="2021-02-06T14:37:23.831" v="286" actId="1076"/>
        <pc:sldMkLst>
          <pc:docMk/>
          <pc:sldMk cId="3885736145" sldId="410"/>
        </pc:sldMkLst>
        <pc:spChg chg="mod">
          <ac:chgData name="지연B" userId="d357b275-f334-464f-9020-26c53f8e09d1" providerId="ADAL" clId="{2DE47051-4E5F-429E-AB6D-8FCAC027C9EB}" dt="2021-02-06T14:37:23.831" v="286" actId="1076"/>
          <ac:spMkLst>
            <pc:docMk/>
            <pc:sldMk cId="3885736145" sldId="410"/>
            <ac:spMk id="3" creationId="{2ECAC27C-19D6-0C47-8E1C-FD4E4D9D7C62}"/>
          </ac:spMkLst>
        </pc:spChg>
        <pc:spChg chg="del">
          <ac:chgData name="지연B" userId="d357b275-f334-464f-9020-26c53f8e09d1" providerId="ADAL" clId="{2DE47051-4E5F-429E-AB6D-8FCAC027C9EB}" dt="2021-02-06T14:36:46.917" v="246" actId="478"/>
          <ac:spMkLst>
            <pc:docMk/>
            <pc:sldMk cId="3885736145" sldId="410"/>
            <ac:spMk id="8" creationId="{7435CFF6-CA07-4698-9B14-6141B457C4E0}"/>
          </ac:spMkLst>
        </pc:spChg>
        <pc:spChg chg="del">
          <ac:chgData name="지연B" userId="d357b275-f334-464f-9020-26c53f8e09d1" providerId="ADAL" clId="{2DE47051-4E5F-429E-AB6D-8FCAC027C9EB}" dt="2021-02-06T14:37:18.939" v="284" actId="478"/>
          <ac:spMkLst>
            <pc:docMk/>
            <pc:sldMk cId="3885736145" sldId="410"/>
            <ac:spMk id="11" creationId="{E6D3FAA0-589B-4742-9E67-88428C0BA67A}"/>
          </ac:spMkLst>
        </pc:spChg>
        <pc:picChg chg="del">
          <ac:chgData name="지연B" userId="d357b275-f334-464f-9020-26c53f8e09d1" providerId="ADAL" clId="{2DE47051-4E5F-429E-AB6D-8FCAC027C9EB}" dt="2021-02-06T14:36:42.189" v="244" actId="478"/>
          <ac:picMkLst>
            <pc:docMk/>
            <pc:sldMk cId="3885736145" sldId="410"/>
            <ac:picMk id="4" creationId="{F27857C9-1FAB-417F-B2DF-5B60CD7619F0}"/>
          </ac:picMkLst>
        </pc:picChg>
        <pc:picChg chg="del">
          <ac:chgData name="지연B" userId="d357b275-f334-464f-9020-26c53f8e09d1" providerId="ADAL" clId="{2DE47051-4E5F-429E-AB6D-8FCAC027C9EB}" dt="2021-02-06T14:36:43.212" v="245" actId="478"/>
          <ac:picMkLst>
            <pc:docMk/>
            <pc:sldMk cId="3885736145" sldId="410"/>
            <ac:picMk id="5" creationId="{ACA1131B-6D38-431D-A908-AE5CD4BD2C98}"/>
          </ac:picMkLst>
        </pc:picChg>
        <pc:picChg chg="mod">
          <ac:chgData name="지연B" userId="d357b275-f334-464f-9020-26c53f8e09d1" providerId="ADAL" clId="{2DE47051-4E5F-429E-AB6D-8FCAC027C9EB}" dt="2021-02-06T14:37:21.540" v="285" actId="1076"/>
          <ac:picMkLst>
            <pc:docMk/>
            <pc:sldMk cId="3885736145" sldId="410"/>
            <ac:picMk id="13" creationId="{E8AD35C0-CC01-4124-82C5-7BA285F9927A}"/>
          </ac:picMkLst>
        </pc:picChg>
      </pc:sldChg>
      <pc:sldChg chg="modSp mod">
        <pc:chgData name="지연B" userId="d357b275-f334-464f-9020-26c53f8e09d1" providerId="ADAL" clId="{2DE47051-4E5F-429E-AB6D-8FCAC027C9EB}" dt="2021-02-06T14:57:43.561" v="622" actId="404"/>
        <pc:sldMkLst>
          <pc:docMk/>
          <pc:sldMk cId="1009403992" sldId="418"/>
        </pc:sldMkLst>
        <pc:spChg chg="mod">
          <ac:chgData name="지연B" userId="d357b275-f334-464f-9020-26c53f8e09d1" providerId="ADAL" clId="{2DE47051-4E5F-429E-AB6D-8FCAC027C9EB}" dt="2021-02-06T14:57:43.561" v="622" actId="404"/>
          <ac:spMkLst>
            <pc:docMk/>
            <pc:sldMk cId="1009403992" sldId="418"/>
            <ac:spMk id="3" creationId="{7B4C3533-7D85-4221-A7C5-D992C2D927D5}"/>
          </ac:spMkLst>
        </pc:spChg>
      </pc:sldChg>
    </pc:docChg>
  </pc:docChgLst>
  <pc:docChgLst>
    <pc:chgData name="박소현C/SGS DevCamp" userId="S::shparkc@smilegate.com::b6ded9f9-1722-4edd-8dba-128b08e80a16" providerId="AD" clId="Web-{B799A18D-E9F6-C92C-58CF-0BE066E72A48}"/>
    <pc:docChg chg="modSld">
      <pc:chgData name="박소현C/SGS DevCamp" userId="S::shparkc@smilegate.com::b6ded9f9-1722-4edd-8dba-128b08e80a16" providerId="AD" clId="Web-{B799A18D-E9F6-C92C-58CF-0BE066E72A48}" dt="2021-01-14T15:21:28.740" v="1"/>
      <pc:docMkLst>
        <pc:docMk/>
      </pc:docMkLst>
      <pc:sldChg chg="addSp delSp modSp">
        <pc:chgData name="박소현C/SGS DevCamp" userId="S::shparkc@smilegate.com::b6ded9f9-1722-4edd-8dba-128b08e80a16" providerId="AD" clId="Web-{B799A18D-E9F6-C92C-58CF-0BE066E72A48}" dt="2021-01-14T15:21:28.740" v="1"/>
        <pc:sldMkLst>
          <pc:docMk/>
          <pc:sldMk cId="3884369491" sldId="371"/>
        </pc:sldMkLst>
        <pc:picChg chg="add del mod">
          <ac:chgData name="박소현C/SGS DevCamp" userId="S::shparkc@smilegate.com::b6ded9f9-1722-4edd-8dba-128b08e80a16" providerId="AD" clId="Web-{B799A18D-E9F6-C92C-58CF-0BE066E72A48}" dt="2021-01-14T15:21:28.740" v="1"/>
          <ac:picMkLst>
            <pc:docMk/>
            <pc:sldMk cId="3884369491" sldId="371"/>
            <ac:picMk id="2" creationId="{E35B4323-B1BF-4CBA-931E-3AC8B8231D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F8CDF-5D8A-1E49-9214-400DFEBC4104}" type="datetimeFigureOut">
              <a:rPr lang="ko-KR" altLang="en-US"/>
              <a:pPr/>
              <a:t>2021-02-07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57AA7-C090-FA42-957C-21F4FD99AF85}" type="slidenum">
              <a:rPr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379514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99417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08393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5414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11773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4130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27067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81225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32081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002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76616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81761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ff66f77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ff66f77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68078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00219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F36CA-1188-5A43-BA5F-F33D8728E95B}" type="slidenum">
              <a:rPr kumimoji="1" lang="x-none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x-none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5049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61884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10004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29908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05771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48426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12928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12928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12928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53167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75320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7AA7-C090-FA42-957C-21F4FD99AF85}" type="slidenum">
              <a:rPr lang="en-US" altLang="x-none"/>
              <a:pPr/>
              <a:t>59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3934733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7AA7-C090-FA42-957C-21F4FD99AF85}" type="slidenum">
              <a:rPr lang="en-US" altLang="x-none"/>
              <a:pPr/>
              <a:t>60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396568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9941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8847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6188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3940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1646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6853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4128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4167" y="1783633"/>
            <a:ext cx="4860000" cy="33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15767" y="5281867"/>
            <a:ext cx="4258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14167" y="5158527"/>
            <a:ext cx="4860000" cy="14812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xmlns="" val="2561338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020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88565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4750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72207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9411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61108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33198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09135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6258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841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94290" y="244815"/>
            <a:ext cx="2624167" cy="740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+mj-ea"/>
                <a:ea typeface="+mj-e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3187967" y="843167"/>
            <a:ext cx="8382000" cy="53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  <a:latin typeface="+mn-ea"/>
                <a:ea typeface="+mn-ea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8345747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38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152133" y="3297155"/>
            <a:ext cx="50888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2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6152133" y="5417688"/>
            <a:ext cx="38036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-1" y="0"/>
            <a:ext cx="5143500" cy="6858000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idx="2" hasCustomPrompt="1"/>
          </p:nvPr>
        </p:nvSpPr>
        <p:spPr>
          <a:xfrm>
            <a:off x="2930700" y="3404321"/>
            <a:ext cx="327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3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/>
          <p:nvPr/>
        </p:nvSpPr>
        <p:spPr>
          <a:xfrm>
            <a:off x="3123100" y="6095600"/>
            <a:ext cx="27824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00E2E4B-B958-9545-B149-A71459D27B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5143500" cy="6858000"/>
          </a:xfrm>
          <a:prstGeom prst="rect">
            <a:avLst/>
          </a:prstGeom>
        </p:spPr>
      </p:pic>
      <p:sp>
        <p:nvSpPr>
          <p:cNvPr id="8" name="Google Shape;405;p32">
            <a:extLst>
              <a:ext uri="{FF2B5EF4-FFF2-40B4-BE49-F238E27FC236}">
                <a16:creationId xmlns:a16="http://schemas.microsoft.com/office/drawing/2014/main" xmlns="" id="{0BE4EDB6-6C91-344E-A3F0-C466E0F30CD7}"/>
              </a:ext>
            </a:extLst>
          </p:cNvPr>
          <p:cNvSpPr/>
          <p:nvPr userDrawn="1"/>
        </p:nvSpPr>
        <p:spPr>
          <a:xfrm>
            <a:off x="4411" y="0"/>
            <a:ext cx="5139088" cy="6858000"/>
          </a:xfrm>
          <a:prstGeom prst="rect">
            <a:avLst/>
          </a:prstGeom>
          <a:solidFill>
            <a:srgbClr val="073763">
              <a:alpha val="59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xmlns="" val="363365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5642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624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808000" y="4213013"/>
            <a:ext cx="1731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2"/>
          </p:nvPr>
        </p:nvSpPr>
        <p:spPr>
          <a:xfrm>
            <a:off x="4820033" y="4889859"/>
            <a:ext cx="2560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3"/>
          </p:nvPr>
        </p:nvSpPr>
        <p:spPr>
          <a:xfrm>
            <a:off x="8844367" y="1476640"/>
            <a:ext cx="17300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4"/>
          </p:nvPr>
        </p:nvSpPr>
        <p:spPr>
          <a:xfrm>
            <a:off x="8844367" y="4889859"/>
            <a:ext cx="2560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5"/>
          </p:nvPr>
        </p:nvSpPr>
        <p:spPr>
          <a:xfrm>
            <a:off x="8844367" y="4213013"/>
            <a:ext cx="1731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8844367" y="2154761"/>
            <a:ext cx="25608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hasCustomPrompt="1"/>
          </p:nvPr>
        </p:nvSpPr>
        <p:spPr>
          <a:xfrm>
            <a:off x="7935733" y="1409257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7"/>
          </p:nvPr>
        </p:nvSpPr>
        <p:spPr>
          <a:xfrm>
            <a:off x="4809939" y="1479131"/>
            <a:ext cx="17300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8"/>
          </p:nvPr>
        </p:nvSpPr>
        <p:spPr>
          <a:xfrm>
            <a:off x="4809939" y="2154761"/>
            <a:ext cx="25608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9" hasCustomPrompt="1"/>
          </p:nvPr>
        </p:nvSpPr>
        <p:spPr>
          <a:xfrm>
            <a:off x="3896472" y="1409257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3" hasCustomPrompt="1"/>
          </p:nvPr>
        </p:nvSpPr>
        <p:spPr>
          <a:xfrm>
            <a:off x="3896472" y="4152025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14" hasCustomPrompt="1"/>
          </p:nvPr>
        </p:nvSpPr>
        <p:spPr>
          <a:xfrm>
            <a:off x="7933533" y="4153425"/>
            <a:ext cx="1114000" cy="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15"/>
          </p:nvPr>
        </p:nvSpPr>
        <p:spPr>
          <a:xfrm>
            <a:off x="824800" y="4647733"/>
            <a:ext cx="2108400" cy="14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82615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6514764" y="2839813"/>
            <a:ext cx="1731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6514767" y="3138221"/>
            <a:ext cx="3060000" cy="6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4124617" y="851800"/>
            <a:ext cx="17300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8460168" y="5139567"/>
            <a:ext cx="30584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8460151" y="4834999"/>
            <a:ext cx="1731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4124636" y="1144217"/>
            <a:ext cx="30600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2933100" cy="6858001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24800" y="4647733"/>
            <a:ext cx="2233200" cy="14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9844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081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4539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9955" y="593367"/>
            <a:ext cx="1092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7127" y="1536633"/>
            <a:ext cx="1092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409399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8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+mj-ea"/>
          <a:ea typeface="+mj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FF4F01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340">
          <p15:clr>
            <a:srgbClr val="EA4335"/>
          </p15:clr>
        </p15:guide>
        <p15:guide id="2" pos="576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19">
          <p15:clr>
            <a:srgbClr val="EA4335"/>
          </p15:clr>
        </p15:guide>
        <p15:guide id="7" pos="44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6876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sgs03091" TargetMode="External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460070" y="5380837"/>
            <a:ext cx="5301633" cy="6786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임영수</a:t>
            </a:r>
            <a:r>
              <a:rPr lang="en-US" altLang="ko-KR" sz="2400" b="1">
                <a:solidFill>
                  <a:srgbClr val="F8941C"/>
                </a:solidFill>
                <a:latin typeface="맑은 고딕"/>
                <a:ea typeface="맑은 고딕"/>
              </a:rPr>
              <a:t>C,</a:t>
            </a:r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 신영환</a:t>
            </a:r>
            <a:r>
              <a:rPr lang="en-US" altLang="ko-KR" sz="2400" b="1">
                <a:solidFill>
                  <a:srgbClr val="F8941C"/>
                </a:solidFill>
                <a:latin typeface="맑은 고딕"/>
                <a:ea typeface="맑은 고딕"/>
              </a:rPr>
              <a:t>,</a:t>
            </a:r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 박소현</a:t>
            </a:r>
            <a:r>
              <a:rPr lang="en-US" altLang="ko-KR" sz="2400" b="1">
                <a:solidFill>
                  <a:srgbClr val="F8941C"/>
                </a:solidFill>
                <a:latin typeface="맑은 고딕"/>
                <a:ea typeface="맑은 고딕"/>
              </a:rPr>
              <a:t>C,</a:t>
            </a:r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 백지연B</a:t>
            </a:r>
            <a:endParaRPr sz="2400"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7A2F854-9705-0A4B-B91C-169A8774D437}"/>
              </a:ext>
            </a:extLst>
          </p:cNvPr>
          <p:cNvSpPr/>
          <p:nvPr/>
        </p:nvSpPr>
        <p:spPr>
          <a:xfrm>
            <a:off x="3657270" y="4618553"/>
            <a:ext cx="201689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-US" altLang="x-none" sz="2667" b="1" kern="0" err="1">
                <a:solidFill>
                  <a:srgbClr val="F8941C"/>
                </a:solidFill>
                <a:latin typeface="Arial"/>
                <a:ea typeface="+mj-ea"/>
                <a:cs typeface="Arial"/>
                <a:sym typeface="Arial"/>
              </a:rPr>
              <a:t>JobJava</a:t>
            </a:r>
            <a:r>
              <a:rPr lang="ko-KR" altLang="en-US" sz="2667" b="1" kern="0">
                <a:solidFill>
                  <a:srgbClr val="F8941C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팀</a:t>
            </a:r>
            <a:endParaRPr lang="en-US" altLang="ko-KR" sz="2667" b="1" kern="0">
              <a:solidFill>
                <a:srgbClr val="F8941C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xmlns="" id="{B4ED4FC3-8221-4ED3-AABC-938A74DA7D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6936" y="1477163"/>
            <a:ext cx="3392773" cy="3392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57266B6-7AA6-194B-86F4-9C650E404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6070" y="1383558"/>
            <a:ext cx="6257200" cy="27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136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889F9E-8EFB-C740-A705-8B16639E9149}"/>
              </a:ext>
            </a:extLst>
          </p:cNvPr>
          <p:cNvSpPr txBox="1"/>
          <p:nvPr/>
        </p:nvSpPr>
        <p:spPr>
          <a:xfrm>
            <a:off x="3352800" y="904602"/>
            <a:ext cx="329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/>
              <a:t>|</a:t>
            </a:r>
            <a:r>
              <a:rPr kumimoji="1" lang="ko-KR" altLang="en-US"/>
              <a:t> 로그인과 </a:t>
            </a:r>
            <a:r>
              <a:rPr kumimoji="1" lang="en-US" altLang="ko-KR"/>
              <a:t>Super Admin</a:t>
            </a:r>
            <a:r>
              <a:rPr kumimoji="1" lang="ko-KR" altLang="en-US"/>
              <a:t>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Web</a:t>
            </a:r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165786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889F9E-8EFB-C740-A705-8B16639E9149}"/>
              </a:ext>
            </a:extLst>
          </p:cNvPr>
          <p:cNvSpPr txBox="1"/>
          <p:nvPr/>
        </p:nvSpPr>
        <p:spPr>
          <a:xfrm>
            <a:off x="3352800" y="904602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/>
              <a:t>|</a:t>
            </a:r>
            <a:r>
              <a:rPr kumimoji="1" lang="ko-KR" altLang="en-US"/>
              <a:t> 로그아웃 </a:t>
            </a:r>
            <a:r>
              <a:rPr kumimoji="1" lang="en-US" altLang="ko-KR"/>
              <a:t>- App</a:t>
            </a:r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406976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59375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랜딩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DF39CC9-7900-1B49-9D68-C4AD206DE322}"/>
              </a:ext>
            </a:extLst>
          </p:cNvPr>
          <p:cNvSpPr txBox="1"/>
          <p:nvPr/>
        </p:nvSpPr>
        <p:spPr>
          <a:xfrm>
            <a:off x="-178298" y="1482814"/>
            <a:ext cx="2954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내 정보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</a:t>
            </a:r>
            <a:r>
              <a:rPr kumimoji="1" lang="en-US" altLang="ko-KR" sz="2400" b="1">
                <a:solidFill>
                  <a:schemeClr val="bg1"/>
                </a:solidFill>
              </a:rPr>
              <a:t>&amp;</a:t>
            </a:r>
            <a:r>
              <a:rPr kumimoji="1" lang="ko-KR" altLang="en-US" sz="2400" b="1">
                <a:solidFill>
                  <a:schemeClr val="bg1"/>
                </a:solidFill>
              </a:rPr>
              <a:t>사용자 검색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x-none" altLang="en-US" sz="2400" b="1">
                <a:solidFill>
                  <a:schemeClr val="bg1"/>
                </a:solidFill>
              </a:rPr>
              <a:t>채팅방</a:t>
            </a:r>
            <a:r>
              <a:rPr kumimoji="1" lang="ko-KR" altLang="en-US" sz="2400" b="1">
                <a:solidFill>
                  <a:schemeClr val="bg1"/>
                </a:solidFill>
              </a:rPr>
              <a:t> 리스트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66B280FD-86F6-944C-9B08-CA1A338A4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88475520"/>
              </p:ext>
            </p:extLst>
          </p:nvPr>
        </p:nvGraphicFramePr>
        <p:xfrm>
          <a:off x="3371484" y="916247"/>
          <a:ext cx="8128000" cy="296671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06254">
                  <a:extLst>
                    <a:ext uri="{9D8B030D-6E8A-4147-A177-3AD203B41FA5}">
                      <a16:colId xmlns:a16="http://schemas.microsoft.com/office/drawing/2014/main" xmlns="" val="843309077"/>
                    </a:ext>
                  </a:extLst>
                </a:gridCol>
                <a:gridCol w="5421746">
                  <a:extLst>
                    <a:ext uri="{9D8B030D-6E8A-4147-A177-3AD203B41FA5}">
                      <a16:colId xmlns:a16="http://schemas.microsoft.com/office/drawing/2014/main" xmlns="" val="3007418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800"/>
                        <a:t>분류</a:t>
                      </a:r>
                      <a:endParaRPr lang="x-none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800" err="1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869765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x-none" altLang="en-US" sz="1600" err="1"/>
                        <a:t>채팅방</a:t>
                      </a:r>
                      <a:r>
                        <a:rPr lang="ko-KR" altLang="en-US" sz="1600"/>
                        <a:t> 리스트</a:t>
                      </a:r>
                      <a:endParaRPr lang="x-none" altLang="en-US" sz="1600"/>
                    </a:p>
                  </a:txBody>
                  <a:tcPr>
                    <a:lnB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즐겨</a:t>
                      </a:r>
                      <a:r>
                        <a:rPr lang="ko-KR" altLang="en-US" sz="1600"/>
                        <a:t>찾기 </a:t>
                      </a:r>
                      <a:r>
                        <a:rPr lang="ko-KR" altLang="en-US" sz="1600" err="1"/>
                        <a:t>채팅방</a:t>
                      </a:r>
                      <a:r>
                        <a:rPr lang="ko-KR" altLang="en-US" sz="1600"/>
                        <a:t> 구분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84519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최신</a:t>
                      </a:r>
                      <a:r>
                        <a:rPr lang="ko-KR" altLang="en-US" sz="1600"/>
                        <a:t> 대화 순 보이기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5410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쌓인</a:t>
                      </a:r>
                      <a:r>
                        <a:rPr lang="ko-KR" altLang="en-US" sz="1600"/>
                        <a:t> 메시지 수</a:t>
                      </a:r>
                      <a:r>
                        <a:rPr lang="en-US" altLang="ko-KR" sz="1600"/>
                        <a:t>,</a:t>
                      </a:r>
                      <a:r>
                        <a:rPr lang="ko-KR" altLang="en-US" sz="1600"/>
                        <a:t> 마지막 메시지 표시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59031636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600"/>
                        <a:t>그룹 </a:t>
                      </a:r>
                      <a:r>
                        <a:rPr lang="ko-KR" altLang="en-US" sz="1600" err="1"/>
                        <a:t>채팅방</a:t>
                      </a:r>
                      <a:r>
                        <a:rPr lang="ko-KR" altLang="en-US" sz="1600"/>
                        <a:t> 썸네일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46803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채팅방</a:t>
                      </a:r>
                      <a:r>
                        <a:rPr lang="ko-KR" altLang="en-US" sz="1600"/>
                        <a:t> 별 개인 설정 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892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채팅방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&amp;</a:t>
                      </a:r>
                      <a:r>
                        <a:rPr lang="ko-KR" altLang="en-US" sz="1600"/>
                        <a:t> 사용자 검색</a:t>
                      </a:r>
                      <a:endParaRPr lang="x-none" altLang="en-US" sz="1600"/>
                    </a:p>
                  </a:txBody>
                  <a:tcPr>
                    <a:lnT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같은</a:t>
                      </a:r>
                      <a:r>
                        <a:rPr lang="ko-KR" altLang="en-US" sz="1600"/>
                        <a:t> 회사 내 상용자 </a:t>
                      </a:r>
                      <a:r>
                        <a:rPr lang="en-US" altLang="ko-KR" sz="1600"/>
                        <a:t>+</a:t>
                      </a:r>
                      <a:r>
                        <a:rPr lang="ko-KR" altLang="en-US" sz="1600"/>
                        <a:t> 본인이 속한 </a:t>
                      </a:r>
                      <a:r>
                        <a:rPr lang="ko-KR" altLang="en-US" sz="1600" err="1"/>
                        <a:t>채팅방</a:t>
                      </a:r>
                      <a:endParaRPr lang="x-none" altLang="en-US" sz="16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7151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공개</a:t>
                      </a:r>
                      <a:r>
                        <a:rPr lang="ko-KR" altLang="en-US" sz="1600"/>
                        <a:t> </a:t>
                      </a:r>
                      <a:r>
                        <a:rPr lang="ko-KR" altLang="en-US" sz="1600" err="1"/>
                        <a:t>채팅방</a:t>
                      </a:r>
                      <a:r>
                        <a:rPr lang="ko-KR" altLang="en-US" sz="1600"/>
                        <a:t> 검색</a:t>
                      </a:r>
                      <a:endParaRPr lang="x-none" altLang="en-US" sz="1600"/>
                    </a:p>
                  </a:txBody>
                  <a:tcPr>
                    <a:lnT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같은</a:t>
                      </a:r>
                      <a:r>
                        <a:rPr lang="ko-KR" altLang="en-US" sz="1600"/>
                        <a:t> 회사 내 공개 </a:t>
                      </a:r>
                      <a:r>
                        <a:rPr lang="ko-KR" altLang="en-US" sz="1600" err="1"/>
                        <a:t>채팅방</a:t>
                      </a:r>
                      <a:endParaRPr lang="x-none" altLang="en-US" sz="16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85772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1543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061299-39DF-6A4F-9723-7AC52D587C9F}"/>
              </a:ext>
            </a:extLst>
          </p:cNvPr>
          <p:cNvSpPr txBox="1"/>
          <p:nvPr/>
        </p:nvSpPr>
        <p:spPr>
          <a:xfrm>
            <a:off x="243829" y="1543640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84662E7A-0530-D248-8034-303A46CB3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49545172"/>
              </p:ext>
            </p:extLst>
          </p:nvPr>
        </p:nvGraphicFramePr>
        <p:xfrm>
          <a:off x="3371484" y="921722"/>
          <a:ext cx="8128000" cy="44500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96807">
                  <a:extLst>
                    <a:ext uri="{9D8B030D-6E8A-4147-A177-3AD203B41FA5}">
                      <a16:colId xmlns:a16="http://schemas.microsoft.com/office/drawing/2014/main" xmlns="" val="2047438958"/>
                    </a:ext>
                  </a:extLst>
                </a:gridCol>
                <a:gridCol w="5431193">
                  <a:extLst>
                    <a:ext uri="{9D8B030D-6E8A-4147-A177-3AD203B41FA5}">
                      <a16:colId xmlns:a16="http://schemas.microsoft.com/office/drawing/2014/main" xmlns="" val="2379542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x-none" altLang="en-US" sz="1800" err="1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800" err="1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9330736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x-none" altLang="en-US" sz="1600" err="1"/>
                        <a:t>채팅방</a:t>
                      </a:r>
                      <a:r>
                        <a:rPr lang="ko-KR" altLang="en-US" sz="1600"/>
                        <a:t> 기능</a:t>
                      </a:r>
                      <a:endParaRPr lang="x-none" altLang="en-US" sz="1600"/>
                    </a:p>
                  </a:txBody>
                  <a:tcPr>
                    <a:lnB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채팅방</a:t>
                      </a:r>
                      <a:r>
                        <a:rPr lang="ko-KR" altLang="en-US" sz="1600"/>
                        <a:t> 생성 / 삭제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5358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채팅방</a:t>
                      </a:r>
                      <a:r>
                        <a:rPr lang="ko-KR" altLang="en-US" sz="1600"/>
                        <a:t> 멤버 추가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82181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채팅방</a:t>
                      </a:r>
                      <a:r>
                        <a:rPr lang="ko-KR" altLang="en-US" sz="1600"/>
                        <a:t> 멤버 목록 보기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65320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채팅방</a:t>
                      </a:r>
                      <a:r>
                        <a:rPr lang="ko-KR" altLang="en-US" sz="1600"/>
                        <a:t> 정보 보기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03725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모아보기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27233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메시지</a:t>
                      </a:r>
                      <a:r>
                        <a:rPr lang="ko-KR" altLang="en-US" sz="1600"/>
                        <a:t> 검색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781050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x-none" altLang="en-US" sz="1600" err="1"/>
                        <a:t>채팅</a:t>
                      </a:r>
                      <a:r>
                        <a:rPr lang="ko-KR" altLang="en-US" sz="1600"/>
                        <a:t> 기능</a:t>
                      </a:r>
                      <a:endParaRPr lang="x-none" altLang="en-US" sz="1600"/>
                    </a:p>
                  </a:txBody>
                  <a:tcPr>
                    <a:lnT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텍스트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 사진 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 링크 전송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50799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답장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14975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공지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92667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err="1"/>
                        <a:t>비속어</a:t>
                      </a:r>
                      <a:r>
                        <a:rPr lang="ko-KR" altLang="en-US" sz="1600"/>
                        <a:t> 필터링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88714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/>
                        <a:t>안</a:t>
                      </a:r>
                      <a:r>
                        <a:rPr lang="ko-KR" altLang="en-US" sz="1600"/>
                        <a:t> 읽은 수 사람 표시</a:t>
                      </a:r>
                      <a:endParaRPr lang="x-none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85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2521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ECAC27C-19D6-0C47-8E1C-FD4E4D9D7C62}"/>
              </a:ext>
            </a:extLst>
          </p:cNvPr>
          <p:cNvSpPr/>
          <p:nvPr/>
        </p:nvSpPr>
        <p:spPr>
          <a:xfrm>
            <a:off x="3335854" y="816341"/>
            <a:ext cx="1971052" cy="456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/>
              <a:t>| </a:t>
            </a:r>
            <a:r>
              <a:rPr kumimoji="1" lang="ko-KR" altLang="en-US"/>
              <a:t>채팅 기능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xmlns="" val="165762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9B8A2D5-A5AF-4D86-8B03-E634BBA401F9}"/>
              </a:ext>
            </a:extLst>
          </p:cNvPr>
          <p:cNvSpPr/>
          <p:nvPr/>
        </p:nvSpPr>
        <p:spPr>
          <a:xfrm>
            <a:off x="3319009" y="817568"/>
            <a:ext cx="3475695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>
                <a:ea typeface="맑은 고딕"/>
              </a:rPr>
              <a:t>| </a:t>
            </a:r>
            <a:r>
              <a:rPr kumimoji="1" lang="ko-KR" altLang="en-US">
                <a:ea typeface="맑은 고딕"/>
              </a:rPr>
              <a:t>유저 검색 후 </a:t>
            </a:r>
            <a:r>
              <a:rPr kumimoji="1" lang="ko-KR" altLang="en-US" err="1">
                <a:ea typeface="맑은 고딕"/>
              </a:rPr>
              <a:t>채팅방</a:t>
            </a:r>
            <a:r>
              <a:rPr kumimoji="1" lang="ko-KR" altLang="en-US">
                <a:ea typeface="맑은 고딕"/>
              </a:rPr>
              <a:t> 생성 - </a:t>
            </a:r>
            <a:r>
              <a:rPr kumimoji="1" lang="ko-KR" altLang="en-US" err="1">
                <a:ea typeface="맑은 고딕"/>
              </a:rPr>
              <a:t>App</a:t>
            </a:r>
            <a:endParaRPr kumimoji="1" lang="en-US" altLang="ko-KR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72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err="1">
                <a:solidFill>
                  <a:schemeClr val="bg1"/>
                </a:solidFill>
              </a:rPr>
              <a:t>채팅방</a:t>
            </a:r>
            <a:r>
              <a:rPr kumimoji="1" lang="ko-KR" altLang="en-US" sz="2400" b="1">
                <a:solidFill>
                  <a:schemeClr val="bg1"/>
                </a:solidFill>
              </a:rPr>
              <a:t>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ECAC27C-19D6-0C47-8E1C-FD4E4D9D7C62}"/>
              </a:ext>
            </a:extLst>
          </p:cNvPr>
          <p:cNvSpPr/>
          <p:nvPr/>
        </p:nvSpPr>
        <p:spPr>
          <a:xfrm>
            <a:off x="3335854" y="816341"/>
            <a:ext cx="1590500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kumimoji="1" lang="en-US"/>
              <a:t>|</a:t>
            </a:r>
            <a:r>
              <a:rPr kumimoji="1" lang="ko-KR" altLang="en-US">
                <a:ea typeface="맑은 고딕"/>
              </a:rPr>
              <a:t> 답장 및 공지</a:t>
            </a:r>
            <a:endParaRPr lang="ko-KR" altLang="en-US"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033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err="1">
                <a:solidFill>
                  <a:schemeClr val="bg1"/>
                </a:solidFill>
              </a:rPr>
              <a:t>채팅방</a:t>
            </a:r>
            <a:r>
              <a:rPr kumimoji="1" lang="ko-KR" altLang="en-US" sz="2400" b="1">
                <a:solidFill>
                  <a:schemeClr val="bg1"/>
                </a:solidFill>
              </a:rPr>
              <a:t>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ECAC27C-19D6-0C47-8E1C-FD4E4D9D7C62}"/>
              </a:ext>
            </a:extLst>
          </p:cNvPr>
          <p:cNvSpPr/>
          <p:nvPr/>
        </p:nvSpPr>
        <p:spPr>
          <a:xfrm>
            <a:off x="3335854" y="816341"/>
            <a:ext cx="241123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kumimoji="1" lang="en-US"/>
              <a:t>|</a:t>
            </a:r>
            <a:r>
              <a:rPr kumimoji="1" lang="ko-KR" altLang="en-US">
                <a:ea typeface="맑은 고딕"/>
              </a:rPr>
              <a:t> 안 읽은 사람 수 표시</a:t>
            </a:r>
            <a:endParaRPr lang="ko-KR" altLang="en-US"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3941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435CFF6-CA07-4698-9B14-6141B457C4E0}"/>
              </a:ext>
            </a:extLst>
          </p:cNvPr>
          <p:cNvSpPr/>
          <p:nvPr/>
        </p:nvSpPr>
        <p:spPr>
          <a:xfrm>
            <a:off x="3283978" y="913927"/>
            <a:ext cx="2642070" cy="872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/>
              <a:t>| </a:t>
            </a:r>
            <a:r>
              <a:rPr kumimoji="1" lang="ko-KR" altLang="en-US"/>
              <a:t>사진 전송 및 모아 보기</a:t>
            </a:r>
            <a:endParaRPr kumimoji="1" lang="en-US" altLang="ko-KR"/>
          </a:p>
          <a:p>
            <a:pPr>
              <a:lnSpc>
                <a:spcPct val="15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699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ECAC27C-19D6-0C47-8E1C-FD4E4D9D7C62}"/>
              </a:ext>
            </a:extLst>
          </p:cNvPr>
          <p:cNvSpPr/>
          <p:nvPr/>
        </p:nvSpPr>
        <p:spPr>
          <a:xfrm>
            <a:off x="3322012" y="526024"/>
            <a:ext cx="1590500" cy="456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/>
              <a:t>| </a:t>
            </a:r>
            <a:r>
              <a:rPr kumimoji="1" lang="ko-KR" altLang="en-US"/>
              <a:t>채팅 방 삭제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8857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1" y="856700"/>
            <a:ext cx="1928890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+mj-ea"/>
                <a:ea typeface="+mj-ea"/>
              </a:rPr>
              <a:t>프로젝트 소개</a:t>
            </a:r>
            <a:endParaRPr sz="2000" b="1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786827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01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3883564" y="1410903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8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1" y="1716998"/>
            <a:ext cx="1928890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sz="2000" b="1">
                <a:solidFill>
                  <a:srgbClr val="5E5E5E"/>
                </a:solidFill>
                <a:latin typeface="Malgun Gothic"/>
                <a:ea typeface="Malgun Gothic"/>
              </a:rPr>
              <a:t>팀 목표</a:t>
            </a:r>
            <a:endParaRPr lang="ko-KR">
              <a:solidFill>
                <a:srgbClr val="5E5E5E"/>
              </a:solidFill>
            </a:endParaRPr>
          </a:p>
        </p:txBody>
      </p:sp>
      <p:sp>
        <p:nvSpPr>
          <p:cNvPr id="9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1647125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02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0" name="Google Shape;155;p23"/>
          <p:cNvSpPr/>
          <p:nvPr/>
        </p:nvSpPr>
        <p:spPr>
          <a:xfrm>
            <a:off x="3883564" y="2271201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85270" y="2582061"/>
            <a:ext cx="2990552" cy="62367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Malgun Gothic"/>
                <a:ea typeface="Malgun Gothic"/>
              </a:rPr>
              <a:t>기능 및 시연</a:t>
            </a:r>
            <a:endParaRPr lang="ko-KR" sz="2000">
              <a:solidFill>
                <a:srgbClr val="5E5E5E"/>
              </a:solidFill>
              <a:ea typeface="+mj-ea"/>
            </a:endParaRPr>
          </a:p>
        </p:txBody>
      </p:sp>
      <p:sp>
        <p:nvSpPr>
          <p:cNvPr id="12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2512188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03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3" name="Google Shape;155;p23"/>
          <p:cNvSpPr/>
          <p:nvPr/>
        </p:nvSpPr>
        <p:spPr>
          <a:xfrm>
            <a:off x="3883564" y="3136264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4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491088" y="3440264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sz="2000" b="1" err="1">
                <a:solidFill>
                  <a:srgbClr val="5E5E5E"/>
                </a:solidFill>
                <a:latin typeface="Malgun Gothic"/>
                <a:ea typeface="Malgun Gothic"/>
              </a:rPr>
              <a:t>아키텍쳐</a:t>
            </a:r>
            <a:r>
              <a:rPr lang="ko-KR" sz="2000" b="1">
                <a:solidFill>
                  <a:srgbClr val="5E5E5E"/>
                </a:solidFill>
                <a:latin typeface="Malgun Gothic"/>
                <a:ea typeface="Malgun Gothic"/>
              </a:rPr>
              <a:t> 설계</a:t>
            </a:r>
            <a:endParaRPr lang="ko-KR" sz="2000">
              <a:solidFill>
                <a:srgbClr val="5E5E5E"/>
              </a:solidFill>
              <a:ea typeface="Malgun Gothic"/>
            </a:endParaRPr>
          </a:p>
        </p:txBody>
      </p:sp>
      <p:sp>
        <p:nvSpPr>
          <p:cNvPr id="15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3370391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04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6" name="Google Shape;155;p23"/>
          <p:cNvSpPr/>
          <p:nvPr/>
        </p:nvSpPr>
        <p:spPr>
          <a:xfrm>
            <a:off x="3883564" y="3994467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7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0" y="4293704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+mj-ea"/>
              </a:rPr>
              <a:t>역할 및 개인 목표</a:t>
            </a:r>
            <a:endParaRPr sz="2000" b="1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8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4223831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05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9" name="Google Shape;155;p23"/>
          <p:cNvSpPr/>
          <p:nvPr/>
        </p:nvSpPr>
        <p:spPr>
          <a:xfrm>
            <a:off x="3883564" y="4847907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0" y="5149810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+mj-ea"/>
              </a:rPr>
              <a:t>협업 관리</a:t>
            </a:r>
          </a:p>
        </p:txBody>
      </p:sp>
      <p:sp>
        <p:nvSpPr>
          <p:cNvPr id="21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5079937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06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23" name="Google Shape;155;p23"/>
          <p:cNvSpPr/>
          <p:nvPr/>
        </p:nvSpPr>
        <p:spPr>
          <a:xfrm>
            <a:off x="3883564" y="5704013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4" name="Google Shape;167;p24">
            <a:extLst>
              <a:ext uri="{FF2B5EF4-FFF2-40B4-BE49-F238E27FC236}">
                <a16:creationId xmlns:a16="http://schemas.microsoft.com/office/drawing/2014/main" xmlns="" id="{BC5CB2E9-35C3-9947-97F2-F6860BB5BA07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163;p24">
            <a:extLst>
              <a:ext uri="{FF2B5EF4-FFF2-40B4-BE49-F238E27FC236}">
                <a16:creationId xmlns:a16="http://schemas.microsoft.com/office/drawing/2014/main" xmlns="" id="{BA882E34-9736-2141-A1B1-F129071918B8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xmlns="" val="3046201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xmlns="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아키텍쳐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xmlns="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04</a:t>
            </a:r>
            <a:endParaRPr lang="en-US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xmlns="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Google Shape;407;p32">
            <a:extLst>
              <a:ext uri="{FF2B5EF4-FFF2-40B4-BE49-F238E27FC236}">
                <a16:creationId xmlns:a16="http://schemas.microsoft.com/office/drawing/2014/main" xmlns="" id="{C6B78754-0BBD-D44C-91D6-08F6552521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827213"/>
            <a:ext cx="41341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아키텍쳐 설계 그림 및 설명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436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xmlns="" id="{0D9F8A28-2685-FC42-AEB5-ED665804D3F7}"/>
              </a:ext>
            </a:extLst>
          </p:cNvPr>
          <p:cNvSpPr/>
          <p:nvPr/>
        </p:nvSpPr>
        <p:spPr>
          <a:xfrm>
            <a:off x="717087" y="831769"/>
            <a:ext cx="1859982" cy="346787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xmlns="" id="{A5FC590B-3C76-9643-852E-3F0AA6D304DC}"/>
              </a:ext>
            </a:extLst>
          </p:cNvPr>
          <p:cNvSpPr/>
          <p:nvPr/>
        </p:nvSpPr>
        <p:spPr>
          <a:xfrm>
            <a:off x="6169962" y="1487309"/>
            <a:ext cx="1318793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xmlns="" id="{541423F6-22CD-A94C-9E20-F9E817A67A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99514" y="5026915"/>
            <a:ext cx="714138" cy="535603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xmlns="" id="{761A1435-3105-BB41-BA3E-D991859C6D0C}"/>
              </a:ext>
            </a:extLst>
          </p:cNvPr>
          <p:cNvSpPr/>
          <p:nvPr/>
        </p:nvSpPr>
        <p:spPr>
          <a:xfrm>
            <a:off x="3098439" y="1138497"/>
            <a:ext cx="1406634" cy="925676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kumimoji="1" lang="en-US" altLang="x-none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  <a:endParaRPr kumimoji="1" lang="en-US" altLang="x-none" b="1">
              <a:latin typeface="맑은 고딕"/>
            </a:endParaRPr>
          </a:p>
          <a:p>
            <a:pPr algn="ctr">
              <a:defRPr/>
            </a:pPr>
            <a:r>
              <a:rPr kumimoji="1" lang="en-US" altLang="x-none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Gateway</a:t>
            </a:r>
            <a:endParaRPr lang="en-US" altLang="x-none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3D2E1FEB-578B-5C41-95DF-646531FE7535}"/>
              </a:ext>
            </a:extLst>
          </p:cNvPr>
          <p:cNvSpPr/>
          <p:nvPr/>
        </p:nvSpPr>
        <p:spPr>
          <a:xfrm>
            <a:off x="6165019" y="2786280"/>
            <a:ext cx="1250725" cy="1016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  <a:endParaRPr kumimoji="1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solidFill>
                  <a:prstClr val="white"/>
                </a:solidFill>
                <a:latin typeface="맑은 고딕"/>
              </a:rPr>
              <a:t>API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xmlns="" id="{9F245DE3-FC5A-1744-B51E-666CF8C9A742}"/>
              </a:ext>
            </a:extLst>
          </p:cNvPr>
          <p:cNvSpPr/>
          <p:nvPr/>
        </p:nvSpPr>
        <p:spPr>
          <a:xfrm>
            <a:off x="9092194" y="575305"/>
            <a:ext cx="1969327" cy="159883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968792E-B4DB-6749-A3AF-F5C808AFB549}"/>
              </a:ext>
            </a:extLst>
          </p:cNvPr>
          <p:cNvSpPr/>
          <p:nvPr/>
        </p:nvSpPr>
        <p:spPr>
          <a:xfrm>
            <a:off x="9268872" y="889269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1478342-A0E5-D34C-8BC9-6F8F7C2314C0}"/>
              </a:ext>
            </a:extLst>
          </p:cNvPr>
          <p:cNvSpPr/>
          <p:nvPr/>
        </p:nvSpPr>
        <p:spPr>
          <a:xfrm>
            <a:off x="9268872" y="1449311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862475-7AEA-EC4B-809B-6397821070CA}"/>
              </a:ext>
            </a:extLst>
          </p:cNvPr>
          <p:cNvSpPr txBox="1"/>
          <p:nvPr/>
        </p:nvSpPr>
        <p:spPr>
          <a:xfrm>
            <a:off x="9962584" y="1847835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78CC46C3-E150-E54D-BCE5-D744441080E3}"/>
              </a:ext>
            </a:extLst>
          </p:cNvPr>
          <p:cNvSpPr/>
          <p:nvPr/>
        </p:nvSpPr>
        <p:spPr>
          <a:xfrm>
            <a:off x="9337306" y="930574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5955F7A-4299-674D-ACF7-3A2854677631}"/>
              </a:ext>
            </a:extLst>
          </p:cNvPr>
          <p:cNvSpPr/>
          <p:nvPr/>
        </p:nvSpPr>
        <p:spPr>
          <a:xfrm>
            <a:off x="9795451" y="930574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786F871-D715-D24E-A411-24C270B9CA1E}"/>
              </a:ext>
            </a:extLst>
          </p:cNvPr>
          <p:cNvSpPr txBox="1"/>
          <p:nvPr/>
        </p:nvSpPr>
        <p:spPr>
          <a:xfrm>
            <a:off x="10132424" y="933778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</a:t>
            </a:r>
            <a:r>
              <a:rPr kumimoji="1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t>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16096DE2-8743-BD45-A6BB-F9799EE801B1}"/>
              </a:ext>
            </a:extLst>
          </p:cNvPr>
          <p:cNvSpPr/>
          <p:nvPr/>
        </p:nvSpPr>
        <p:spPr>
          <a:xfrm>
            <a:off x="10414607" y="932769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E65360DB-9B29-CA48-BDFC-1544C975B8A9}"/>
              </a:ext>
            </a:extLst>
          </p:cNvPr>
          <p:cNvSpPr/>
          <p:nvPr/>
        </p:nvSpPr>
        <p:spPr>
          <a:xfrm>
            <a:off x="9349772" y="1503388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B07D8685-D576-5142-B86B-864D57ECA304}"/>
              </a:ext>
            </a:extLst>
          </p:cNvPr>
          <p:cNvSpPr/>
          <p:nvPr/>
        </p:nvSpPr>
        <p:spPr>
          <a:xfrm>
            <a:off x="9807917" y="1503388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57A8876-844B-E047-9976-A55E5E4DD3E6}"/>
              </a:ext>
            </a:extLst>
          </p:cNvPr>
          <p:cNvSpPr/>
          <p:nvPr/>
        </p:nvSpPr>
        <p:spPr>
          <a:xfrm>
            <a:off x="6153552" y="4907484"/>
            <a:ext cx="1258861" cy="1006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Auth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solidFill>
                  <a:prstClr val="white"/>
                </a:solidFill>
                <a:latin typeface="맑은 고딕"/>
              </a:rPr>
              <a:t>API</a:t>
            </a:r>
            <a:endParaRPr kumimoji="1"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F9F9E87-784D-694E-A5FA-E4612FE45352}"/>
              </a:ext>
            </a:extLst>
          </p:cNvPr>
          <p:cNvSpPr txBox="1"/>
          <p:nvPr/>
        </p:nvSpPr>
        <p:spPr>
          <a:xfrm>
            <a:off x="4745714" y="5435876"/>
            <a:ext cx="140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Access Token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xmlns="" id="{1FA02366-2503-F145-A1D7-71153567ADA1}"/>
              </a:ext>
            </a:extLst>
          </p:cNvPr>
          <p:cNvSpPr/>
          <p:nvPr/>
        </p:nvSpPr>
        <p:spPr>
          <a:xfrm>
            <a:off x="6287013" y="6214494"/>
            <a:ext cx="1030663" cy="54792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Refresh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Token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xmlns="" id="{2C4AE592-293F-244E-808F-26C222F44716}"/>
              </a:ext>
            </a:extLst>
          </p:cNvPr>
          <p:cNvCxnSpPr>
            <a:cxnSpLocks/>
          </p:cNvCxnSpPr>
          <p:nvPr/>
        </p:nvCxnSpPr>
        <p:spPr>
          <a:xfrm>
            <a:off x="7471583" y="1065678"/>
            <a:ext cx="1708477" cy="904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2A81FAFE-F17C-2E4A-B3B5-AEDB4D7B8F1D}"/>
              </a:ext>
            </a:extLst>
          </p:cNvPr>
          <p:cNvCxnSpPr>
            <a:cxnSpLocks/>
          </p:cNvCxnSpPr>
          <p:nvPr/>
        </p:nvCxnSpPr>
        <p:spPr>
          <a:xfrm flipH="1">
            <a:off x="1601285" y="4135310"/>
            <a:ext cx="212" cy="338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E1FBDFB2-8BFE-3D45-B083-015A82BBC06B}"/>
              </a:ext>
            </a:extLst>
          </p:cNvPr>
          <p:cNvSpPr/>
          <p:nvPr/>
        </p:nvSpPr>
        <p:spPr>
          <a:xfrm>
            <a:off x="1119537" y="4540168"/>
            <a:ext cx="1017935" cy="4185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Firebase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FC82DA40-7FF6-4646-85DD-FC92DF97CF5E}"/>
              </a:ext>
            </a:extLst>
          </p:cNvPr>
          <p:cNvSpPr txBox="1"/>
          <p:nvPr/>
        </p:nvSpPr>
        <p:spPr>
          <a:xfrm>
            <a:off x="726579" y="5020664"/>
            <a:ext cx="17474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FCM</a:t>
            </a: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푸시 알림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C1058BDB-2BAD-EB4E-8F21-A58A4B58B44D}"/>
              </a:ext>
            </a:extLst>
          </p:cNvPr>
          <p:cNvSpPr txBox="1"/>
          <p:nvPr/>
        </p:nvSpPr>
        <p:spPr>
          <a:xfrm>
            <a:off x="8197227" y="796986"/>
            <a:ext cx="9861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Pub/Sub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96B5AAA-8766-354A-A6F7-F57ED4C552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01004" y="4085602"/>
            <a:ext cx="859113" cy="443324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1BB4F67F-F0C7-1F49-BD0C-828C0063C946}"/>
              </a:ext>
            </a:extLst>
          </p:cNvPr>
          <p:cNvSpPr/>
          <p:nvPr/>
        </p:nvSpPr>
        <p:spPr>
          <a:xfrm>
            <a:off x="6153552" y="3839072"/>
            <a:ext cx="1258861" cy="1016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User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>
                <a:solidFill>
                  <a:prstClr val="white"/>
                </a:solidFill>
                <a:latin typeface="맑은 고딕"/>
              </a:rPr>
              <a:t>API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B949598-91DB-534A-BCD6-5DEFF990B67E}"/>
              </a:ext>
            </a:extLst>
          </p:cNvPr>
          <p:cNvSpPr txBox="1"/>
          <p:nvPr/>
        </p:nvSpPr>
        <p:spPr>
          <a:xfrm>
            <a:off x="9607941" y="569811"/>
            <a:ext cx="10193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>
                <a:solidFill>
                  <a:schemeClr val="bg1"/>
                </a:solidFill>
                <a:latin typeface="맑은 고딕"/>
              </a:rPr>
              <a:t>Channel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xmlns="" id="{9098D068-F974-0945-BEA4-61CFAC7BF6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12624" y="6345107"/>
            <a:ext cx="857900" cy="286701"/>
          </a:xfrm>
          <a:prstGeom prst="rect">
            <a:avLst/>
          </a:prstGeom>
        </p:spPr>
      </p:pic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D9689083-CBDA-4144-991D-14A97B1E85B6}"/>
              </a:ext>
            </a:extLst>
          </p:cNvPr>
          <p:cNvSpPr/>
          <p:nvPr/>
        </p:nvSpPr>
        <p:spPr>
          <a:xfrm>
            <a:off x="4927497" y="1248173"/>
            <a:ext cx="758322" cy="7583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LB</a:t>
            </a:r>
            <a:endParaRPr kumimoji="1" lang="x-none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89E8E5CB-5746-C943-A269-852BA72265DF}"/>
              </a:ext>
            </a:extLst>
          </p:cNvPr>
          <p:cNvCxnSpPr>
            <a:cxnSpLocks/>
            <a:stCxn id="89" idx="6"/>
            <a:endCxn id="105" idx="2"/>
          </p:cNvCxnSpPr>
          <p:nvPr/>
        </p:nvCxnSpPr>
        <p:spPr>
          <a:xfrm flipV="1">
            <a:off x="5685819" y="1153817"/>
            <a:ext cx="462873" cy="47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xmlns="" id="{B1DF486A-3066-E343-A13E-6FBCF5BE55C3}"/>
              </a:ext>
            </a:extLst>
          </p:cNvPr>
          <p:cNvCxnSpPr>
            <a:cxnSpLocks/>
          </p:cNvCxnSpPr>
          <p:nvPr/>
        </p:nvCxnSpPr>
        <p:spPr>
          <a:xfrm>
            <a:off x="32921985" y="9231422"/>
            <a:ext cx="571674" cy="6989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73FF65C6-3F79-EC4C-84F6-068D6893216E}"/>
              </a:ext>
            </a:extLst>
          </p:cNvPr>
          <p:cNvSpPr txBox="1"/>
          <p:nvPr/>
        </p:nvSpPr>
        <p:spPr>
          <a:xfrm>
            <a:off x="3532592" y="194320"/>
            <a:ext cx="156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 Socket</a:t>
            </a:r>
            <a:endParaRPr kumimoji="1" lang="x-none" altLang="en-US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xmlns="" id="{0B34BC15-37A4-7448-988D-9D122FDF5F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7219" y="1664347"/>
            <a:ext cx="1179118" cy="211354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xmlns="" id="{239AE115-0072-4C4F-9F9F-0B198CA61658}"/>
              </a:ext>
            </a:extLst>
          </p:cNvPr>
          <p:cNvCxnSpPr>
            <a:cxnSpLocks/>
          </p:cNvCxnSpPr>
          <p:nvPr/>
        </p:nvCxnSpPr>
        <p:spPr>
          <a:xfrm>
            <a:off x="3838348" y="2142401"/>
            <a:ext cx="2307063" cy="2191346"/>
          </a:xfrm>
          <a:prstGeom prst="bentConnector3">
            <a:avLst>
              <a:gd name="adj1" fmla="val 214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xmlns="" id="{20263FF9-7D49-CA49-B8A7-7174BE048D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77813" y="2540004"/>
            <a:ext cx="3273339" cy="2478136"/>
          </a:xfrm>
          <a:prstGeom prst="bentConnector3">
            <a:avLst>
              <a:gd name="adj1" fmla="val 100078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86791E5D-3519-9942-9B41-FFCAFC80DE86}"/>
              </a:ext>
            </a:extLst>
          </p:cNvPr>
          <p:cNvCxnSpPr>
            <a:cxnSpLocks/>
          </p:cNvCxnSpPr>
          <p:nvPr/>
        </p:nvCxnSpPr>
        <p:spPr>
          <a:xfrm>
            <a:off x="6802345" y="5948296"/>
            <a:ext cx="0" cy="21745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xmlns="" id="{226B4805-3248-474B-AA1A-A6E3EB7C4705}"/>
              </a:ext>
            </a:extLst>
          </p:cNvPr>
          <p:cNvCxnSpPr>
            <a:cxnSpLocks/>
          </p:cNvCxnSpPr>
          <p:nvPr/>
        </p:nvCxnSpPr>
        <p:spPr>
          <a:xfrm flipV="1">
            <a:off x="2290182" y="1739564"/>
            <a:ext cx="759869" cy="1597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DC62ECA2-2552-4440-8377-C3C107A24A96}"/>
              </a:ext>
            </a:extLst>
          </p:cNvPr>
          <p:cNvCxnSpPr>
            <a:cxnSpLocks/>
          </p:cNvCxnSpPr>
          <p:nvPr/>
        </p:nvCxnSpPr>
        <p:spPr>
          <a:xfrm flipV="1">
            <a:off x="4553182" y="1649290"/>
            <a:ext cx="323874" cy="1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017F5DE9-0CF3-884D-9F0A-7847C84D8B58}"/>
              </a:ext>
            </a:extLst>
          </p:cNvPr>
          <p:cNvSpPr/>
          <p:nvPr/>
        </p:nvSpPr>
        <p:spPr>
          <a:xfrm>
            <a:off x="6148692" y="650814"/>
            <a:ext cx="1318794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61A9DB9-63F4-8742-9EED-F9F05795BB33}"/>
              </a:ext>
            </a:extLst>
          </p:cNvPr>
          <p:cNvSpPr txBox="1"/>
          <p:nvPr/>
        </p:nvSpPr>
        <p:spPr>
          <a:xfrm>
            <a:off x="1184905" y="378987"/>
            <a:ext cx="7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Front</a:t>
            </a:r>
            <a:endParaRPr kumimoji="1" lang="x-none" altLang="en-US" sz="18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DF3736B-C5CE-D941-9DF3-5E487EA4100A}"/>
              </a:ext>
            </a:extLst>
          </p:cNvPr>
          <p:cNvSpPr txBox="1"/>
          <p:nvPr/>
        </p:nvSpPr>
        <p:spPr>
          <a:xfrm>
            <a:off x="1320372" y="1830519"/>
            <a:ext cx="76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</a:t>
            </a:r>
            <a:endParaRPr kumimoji="1" lang="x-none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DA4E0819-E123-624B-872F-E68525B326DF}"/>
              </a:ext>
            </a:extLst>
          </p:cNvPr>
          <p:cNvSpPr txBox="1"/>
          <p:nvPr/>
        </p:nvSpPr>
        <p:spPr>
          <a:xfrm>
            <a:off x="849344" y="3434870"/>
            <a:ext cx="145976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(Only Android)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26A768D7-C6ED-1D48-8643-A7154BF358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2466" y="2925005"/>
            <a:ext cx="887922" cy="573993"/>
          </a:xfrm>
          <a:prstGeom prst="rect">
            <a:avLst/>
          </a:prstGeom>
        </p:spPr>
      </p:pic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xmlns="" id="{4C3C9059-8F56-314F-9CDA-B1B84AB93290}"/>
              </a:ext>
            </a:extLst>
          </p:cNvPr>
          <p:cNvCxnSpPr>
            <a:stCxn id="48" idx="3"/>
            <a:endCxn id="105" idx="0"/>
          </p:cNvCxnSpPr>
          <p:nvPr/>
        </p:nvCxnSpPr>
        <p:spPr>
          <a:xfrm>
            <a:off x="1953513" y="563653"/>
            <a:ext cx="4854576" cy="87161"/>
          </a:xfrm>
          <a:prstGeom prst="bentConnector2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xmlns="" id="{12C5F777-922F-2147-BCFB-7044C41A4A2C}"/>
              </a:ext>
            </a:extLst>
          </p:cNvPr>
          <p:cNvSpPr/>
          <p:nvPr/>
        </p:nvSpPr>
        <p:spPr>
          <a:xfrm>
            <a:off x="9092194" y="2721120"/>
            <a:ext cx="1969327" cy="3227176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xmlns="" id="{4B78BA58-E244-9A45-B45D-FEE575C9341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514122" y="2131562"/>
            <a:ext cx="1787214" cy="1299509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xmlns="" id="{AD40F2BC-10FD-9745-82F1-2E6B2A85A227}"/>
              </a:ext>
            </a:extLst>
          </p:cNvPr>
          <p:cNvCxnSpPr>
            <a:cxnSpLocks/>
          </p:cNvCxnSpPr>
          <p:nvPr/>
        </p:nvCxnSpPr>
        <p:spPr>
          <a:xfrm>
            <a:off x="7841574" y="3277105"/>
            <a:ext cx="1250620" cy="1022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xmlns="" id="{DB09FF78-1B81-7B44-B640-A2A9308F97EC}"/>
              </a:ext>
            </a:extLst>
          </p:cNvPr>
          <p:cNvCxnSpPr>
            <a:cxnSpLocks/>
          </p:cNvCxnSpPr>
          <p:nvPr/>
        </p:nvCxnSpPr>
        <p:spPr>
          <a:xfrm flipV="1">
            <a:off x="7876409" y="4381696"/>
            <a:ext cx="1215785" cy="1032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xmlns="" id="{8C2F8958-A92D-5044-A94D-CECCED8C2F9A}"/>
              </a:ext>
            </a:extLst>
          </p:cNvPr>
          <p:cNvCxnSpPr>
            <a:cxnSpLocks/>
          </p:cNvCxnSpPr>
          <p:nvPr/>
        </p:nvCxnSpPr>
        <p:spPr>
          <a:xfrm flipH="1">
            <a:off x="7841574" y="4348377"/>
            <a:ext cx="12506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xmlns="" id="{99C6BF11-AD87-43D6-85C7-F0F0F076FA0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3674" y="3087495"/>
            <a:ext cx="677880" cy="771787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5C12E1D8-0B8D-4BB0-AB14-AD5D04488781}"/>
              </a:ext>
            </a:extLst>
          </p:cNvPr>
          <p:cNvCxnSpPr>
            <a:cxnSpLocks/>
            <a:stCxn id="89" idx="6"/>
          </p:cNvCxnSpPr>
          <p:nvPr/>
        </p:nvCxnSpPr>
        <p:spPr>
          <a:xfrm>
            <a:off x="5685819" y="1627334"/>
            <a:ext cx="458776" cy="47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08F4CF24-C5DC-42F4-A167-1CC89C64E673}"/>
              </a:ext>
            </a:extLst>
          </p:cNvPr>
          <p:cNvCxnSpPr>
            <a:cxnSpLocks/>
          </p:cNvCxnSpPr>
          <p:nvPr/>
        </p:nvCxnSpPr>
        <p:spPr>
          <a:xfrm>
            <a:off x="7488755" y="1064190"/>
            <a:ext cx="1667724" cy="677067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F0C94408-912F-E54C-BA02-01C59E9751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61249" y="207691"/>
            <a:ext cx="857900" cy="286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5E8657E-187E-034E-A6FC-FDE22BD047CF}"/>
              </a:ext>
            </a:extLst>
          </p:cNvPr>
          <p:cNvSpPr txBox="1"/>
          <p:nvPr/>
        </p:nvSpPr>
        <p:spPr>
          <a:xfrm>
            <a:off x="9301336" y="3138683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NoSQL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DB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6D24BDBA-A0CC-594B-8A6D-81ACE4412137}"/>
              </a:ext>
            </a:extLst>
          </p:cNvPr>
          <p:cNvSpPr txBox="1"/>
          <p:nvPr/>
        </p:nvSpPr>
        <p:spPr>
          <a:xfrm>
            <a:off x="9321988" y="4248693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RDB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29A724-2714-EA4A-A698-48A74078D368}"/>
              </a:ext>
            </a:extLst>
          </p:cNvPr>
          <p:cNvSpPr txBox="1"/>
          <p:nvPr/>
        </p:nvSpPr>
        <p:spPr>
          <a:xfrm>
            <a:off x="9340478" y="5032127"/>
            <a:ext cx="931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File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Storage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B8C7BD44-B00A-1548-BF97-3D4BDA032A4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1243" y="4127508"/>
            <a:ext cx="407355" cy="40735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33903A8C-BE01-284D-82DA-7AE55BABD4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7905" y="5205685"/>
            <a:ext cx="407355" cy="40735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398DC6D1-0785-1844-9CCF-CD7AAAE153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4810" y="549692"/>
            <a:ext cx="407355" cy="4073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48D42BF-85D6-C747-BE45-8801CED88D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007277">
            <a:off x="7310162" y="3022164"/>
            <a:ext cx="385128" cy="509492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xmlns="" id="{99ABCFCA-44E9-4CDC-92F8-628E9900EA8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3737" y="1224918"/>
            <a:ext cx="1290638" cy="605601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0DAF7494-6319-604A-9504-EFAA26E3A70A}"/>
              </a:ext>
            </a:extLst>
          </p:cNvPr>
          <p:cNvCxnSpPr>
            <a:cxnSpLocks/>
          </p:cNvCxnSpPr>
          <p:nvPr/>
        </p:nvCxnSpPr>
        <p:spPr>
          <a:xfrm>
            <a:off x="6804836" y="2485579"/>
            <a:ext cx="7399" cy="3005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23F3090B-CA58-4FB4-B360-FE6BB44697FB}"/>
              </a:ext>
            </a:extLst>
          </p:cNvPr>
          <p:cNvCxnSpPr>
            <a:cxnSpLocks/>
          </p:cNvCxnSpPr>
          <p:nvPr/>
        </p:nvCxnSpPr>
        <p:spPr>
          <a:xfrm flipV="1">
            <a:off x="7535646" y="1858487"/>
            <a:ext cx="1656001" cy="2871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C09BDCD3-7DFB-4BDE-9384-BC20879A5B83}"/>
              </a:ext>
            </a:extLst>
          </p:cNvPr>
          <p:cNvCxnSpPr>
            <a:cxnSpLocks/>
          </p:cNvCxnSpPr>
          <p:nvPr/>
        </p:nvCxnSpPr>
        <p:spPr>
          <a:xfrm flipV="1">
            <a:off x="7559092" y="1155103"/>
            <a:ext cx="1644278" cy="717978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E7F6175-EB2B-4E40-9ED2-551FFC735BCC}"/>
              </a:ext>
            </a:extLst>
          </p:cNvPr>
          <p:cNvSpPr/>
          <p:nvPr/>
        </p:nvSpPr>
        <p:spPr>
          <a:xfrm>
            <a:off x="7537938" y="1787769"/>
            <a:ext cx="117231" cy="12895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DA3C08A5-DF19-4D04-8134-0F7AA113676D}"/>
              </a:ext>
            </a:extLst>
          </p:cNvPr>
          <p:cNvSpPr/>
          <p:nvPr/>
        </p:nvSpPr>
        <p:spPr>
          <a:xfrm>
            <a:off x="7491045" y="1014045"/>
            <a:ext cx="117231" cy="12895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35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6;p32">
            <a:extLst>
              <a:ext uri="{FF2B5EF4-FFF2-40B4-BE49-F238E27FC236}">
                <a16:creationId xmlns:a16="http://schemas.microsoft.com/office/drawing/2014/main" xmlns="" id="{88192503-3023-7D40-8488-32E33EA3A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6773646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300">
                <a:solidFill>
                  <a:srgbClr val="5E5E5E"/>
                </a:solidFill>
                <a:latin typeface="+mj-ea"/>
                <a:ea typeface="+mj-ea"/>
              </a:rPr>
              <a:t>개인 역할 설명</a:t>
            </a:r>
            <a:endParaRPr sz="63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5" name="Google Shape;407;p32">
            <a:extLst>
              <a:ext uri="{FF2B5EF4-FFF2-40B4-BE49-F238E27FC236}">
                <a16:creationId xmlns:a16="http://schemas.microsoft.com/office/drawing/2014/main" xmlns="" id="{57F3DBBA-64A3-9B4B-90A5-815235EA0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5" y="4799424"/>
            <a:ext cx="5226630" cy="7029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프로젝트 개인 역할 및 설명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6" name="Google Shape;408;p32">
            <a:extLst>
              <a:ext uri="{FF2B5EF4-FFF2-40B4-BE49-F238E27FC236}">
                <a16:creationId xmlns:a16="http://schemas.microsoft.com/office/drawing/2014/main" xmlns="" id="{782DEC8D-56E7-ED4E-858A-C60CE14583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</a:t>
            </a:r>
            <a:r>
              <a:rPr lang="en-US"/>
              <a:t>5</a:t>
            </a:r>
            <a:endParaRPr/>
          </a:p>
        </p:txBody>
      </p:sp>
      <p:sp>
        <p:nvSpPr>
          <p:cNvPr id="17" name="Google Shape;409;p32">
            <a:extLst>
              <a:ext uri="{FF2B5EF4-FFF2-40B4-BE49-F238E27FC236}">
                <a16:creationId xmlns:a16="http://schemas.microsoft.com/office/drawing/2014/main" xmlns="" id="{0808277D-8478-BC4C-B2D0-22D1CD6B4BA1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9616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36D4F49-2942-4DDB-B1D9-1C7E355A8881}"/>
              </a:ext>
            </a:extLst>
          </p:cNvPr>
          <p:cNvSpPr txBox="1"/>
          <p:nvPr/>
        </p:nvSpPr>
        <p:spPr>
          <a:xfrm>
            <a:off x="7683545" y="3692279"/>
            <a:ext cx="223276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rgbClr val="F8941C"/>
                </a:solidFill>
                <a:ea typeface="맑은 고딕"/>
              </a:rPr>
              <a:t>임영수</a:t>
            </a:r>
            <a:endParaRPr lang="ko-KR" b="1">
              <a:solidFill>
                <a:srgbClr val="F8941C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 b="1">
              <a:solidFill>
                <a:srgbClr val="5E5E5E"/>
              </a:solidFill>
              <a:ea typeface="맑은 고딕"/>
            </a:endParaRPr>
          </a:p>
          <a:p>
            <a:pPr algn="ctr"/>
            <a:r>
              <a:rPr lang="en-US" b="1">
                <a:solidFill>
                  <a:srgbClr val="5E5E5E"/>
                </a:solidFill>
                <a:latin typeface="Malgun Gothic"/>
                <a:ea typeface="Malgun Gothic"/>
                <a:cs typeface="Arial"/>
              </a:rPr>
              <a:t>React Web Front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User API </a:t>
            </a:r>
            <a:r>
              <a:rPr lang="ko-KR" altLang="en-US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MySQL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059B652-C47D-4BA1-9C1A-EC8BCF201D6D}"/>
              </a:ext>
            </a:extLst>
          </p:cNvPr>
          <p:cNvSpPr txBox="1"/>
          <p:nvPr/>
        </p:nvSpPr>
        <p:spPr>
          <a:xfrm>
            <a:off x="3221086" y="3692279"/>
            <a:ext cx="218715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rgbClr val="F8941C"/>
                </a:solidFill>
                <a:ea typeface="맑은 고딕"/>
              </a:rPr>
              <a:t>박소현</a:t>
            </a:r>
            <a:endParaRPr lang="ko-KR" b="1">
              <a:solidFill>
                <a:srgbClr val="F8941C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 b="1">
              <a:solidFill>
                <a:srgbClr val="5E5E5E"/>
              </a:solidFill>
              <a:ea typeface="맑은 고딕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Auth API </a:t>
            </a:r>
            <a:r>
              <a:rPr lang="ko-KR" altLang="en-US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Message </a:t>
            </a:r>
            <a:r>
              <a:rPr lang="ko-KR" altLang="en-US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Redis</a:t>
            </a:r>
            <a:endParaRPr lang="ko-KR" altLang="en-US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b="1" err="1">
                <a:solidFill>
                  <a:srgbClr val="5E5E5E"/>
                </a:solidFill>
                <a:latin typeface="Malgun Gothic"/>
                <a:ea typeface="Malgun Gothic"/>
                <a:cs typeface="Arial"/>
              </a:rPr>
              <a:t>AWS / HAProxy</a:t>
            </a:r>
            <a:endParaRPr lang="ko-KR" err="1">
              <a:solidFill>
                <a:srgbClr val="5E5E5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26A43C7-38BB-4C0D-8017-B6593D65995F}"/>
              </a:ext>
            </a:extLst>
          </p:cNvPr>
          <p:cNvSpPr txBox="1"/>
          <p:nvPr/>
        </p:nvSpPr>
        <p:spPr>
          <a:xfrm>
            <a:off x="5478520" y="3692279"/>
            <a:ext cx="229920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8941C"/>
                </a:solidFill>
                <a:ea typeface="맑은 고딕"/>
                <a:cs typeface="Arial"/>
              </a:rPr>
              <a:t>백지연</a:t>
            </a:r>
          </a:p>
          <a:p>
            <a:pPr algn="ctr"/>
            <a:endParaRPr lang="ko-KR" altLang="en-US" b="1">
              <a:solidFill>
                <a:srgbClr val="5E5E5E"/>
              </a:solidFill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ea typeface="맑은 고딕"/>
                <a:cs typeface="Arial"/>
              </a:rPr>
              <a:t>Chat API </a:t>
            </a:r>
            <a:r>
              <a:rPr lang="ko-KR" altLang="en-US" b="1">
                <a:solidFill>
                  <a:srgbClr val="5E5E5E"/>
                </a:solidFill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MongoDB</a:t>
            </a: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AWS</a:t>
            </a:r>
            <a:r>
              <a:rPr lang="ko-KR" altLang="en-US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/ S3</a:t>
            </a:r>
            <a:endParaRPr lang="ko-KR" altLang="en-US" b="1">
              <a:solidFill>
                <a:srgbClr val="5E5E5E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F5933C8-FE0A-4CF2-8FFE-0C74C91231FD}"/>
              </a:ext>
            </a:extLst>
          </p:cNvPr>
          <p:cNvSpPr txBox="1"/>
          <p:nvPr/>
        </p:nvSpPr>
        <p:spPr>
          <a:xfrm>
            <a:off x="9938884" y="3692279"/>
            <a:ext cx="18832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8941C"/>
                </a:solidFill>
                <a:ea typeface="맑은 고딕"/>
                <a:cs typeface="Arial"/>
              </a:rPr>
              <a:t>신영환</a:t>
            </a:r>
          </a:p>
          <a:p>
            <a:pPr algn="ctr"/>
            <a:endParaRPr lang="ko-KR" altLang="en-US" b="1">
              <a:solidFill>
                <a:srgbClr val="5E5E5E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Android</a:t>
            </a: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AWS</a:t>
            </a:r>
            <a:endParaRPr lang="ko-KR" altLang="en-US" b="1">
              <a:solidFill>
                <a:srgbClr val="5E5E5E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340" y="1254090"/>
            <a:ext cx="1939179" cy="234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xmlns="" id="{44223AB7-4700-4244-AFA5-A5D7C14846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1086" y="1267177"/>
            <a:ext cx="2280749" cy="2309849"/>
          </a:xfrm>
          <a:prstGeom prst="rect">
            <a:avLst/>
          </a:prstGeom>
        </p:spPr>
      </p:pic>
      <p:pic>
        <p:nvPicPr>
          <p:cNvPr id="38" name="그림 3" descr="사람, 실내, 캐비닛, 테이블이(가) 표시된 사진&#10;&#10;자동 생성된 설명">
            <a:extLst>
              <a:ext uri="{FF2B5EF4-FFF2-40B4-BE49-F238E27FC236}">
                <a16:creationId xmlns:a16="http://schemas.microsoft.com/office/drawing/2014/main" xmlns="" id="{7949614C-0ACD-422A-93AE-1E0F9751043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562" y="1267177"/>
            <a:ext cx="1951122" cy="2309849"/>
          </a:xfrm>
          <a:prstGeom prst="rect">
            <a:avLst/>
          </a:prstGeom>
        </p:spPr>
      </p:pic>
      <p:pic>
        <p:nvPicPr>
          <p:cNvPr id="46" name="그림 4" descr="사람, 실외, 남자, 젊은이(가) 표시된 사진&#10;&#10;자동 생성된 설명">
            <a:extLst>
              <a:ext uri="{FF2B5EF4-FFF2-40B4-BE49-F238E27FC236}">
                <a16:creationId xmlns:a16="http://schemas.microsoft.com/office/drawing/2014/main" xmlns="" id="{E2DF8BCC-D42A-4F0E-9068-2F664406C50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0087" y="1220783"/>
            <a:ext cx="1760825" cy="2341709"/>
          </a:xfrm>
          <a:prstGeom prst="rect">
            <a:avLst/>
          </a:prstGeom>
        </p:spPr>
      </p:pic>
      <p:sp>
        <p:nvSpPr>
          <p:cNvPr id="12" name="Google Shape;167;p24">
            <a:extLst>
              <a:ext uri="{FF2B5EF4-FFF2-40B4-BE49-F238E27FC236}">
                <a16:creationId xmlns:a16="http://schemas.microsoft.com/office/drawing/2014/main" xmlns="" id="{B4D7C5CC-373A-204F-B2A2-8A6D67866E48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63;p24">
            <a:extLst>
              <a:ext uri="{FF2B5EF4-FFF2-40B4-BE49-F238E27FC236}">
                <a16:creationId xmlns:a16="http://schemas.microsoft.com/office/drawing/2014/main" xmlns="" id="{3F78F06F-E995-2640-BCCE-1675F275A9F3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xmlns="" val="201269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E23F49C-E4EE-354B-B96B-60F1B2D91E9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4498" y="3839885"/>
            <a:ext cx="7879526" cy="17662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1373A0-C691-47F4-91DA-9D10ACEF12DE}"/>
              </a:ext>
            </a:extLst>
          </p:cNvPr>
          <p:cNvSpPr txBox="1"/>
          <p:nvPr/>
        </p:nvSpPr>
        <p:spPr>
          <a:xfrm>
            <a:off x="3173897" y="112486"/>
            <a:ext cx="5589103" cy="65248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latin typeface="맑은 고딕"/>
                <a:ea typeface="맑은 고딕"/>
              </a:rPr>
              <a:t>| Stack</a:t>
            </a:r>
          </a:p>
          <a:p>
            <a:endParaRPr lang="en-US" altLang="ko-KR" sz="1600" b="1">
              <a:latin typeface="맑은 고딕"/>
              <a:ea typeface="맑은 고딕"/>
            </a:endParaRPr>
          </a:p>
          <a:p>
            <a:r>
              <a:rPr lang="en-US" altLang="ko-KR" sz="1400">
                <a:latin typeface="맑은 고딕"/>
                <a:ea typeface="맑은 고딕"/>
              </a:rPr>
              <a:t>- Spring Security / JWT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>
                <a:latin typeface="맑은 고딕"/>
                <a:ea typeface="맑은 고딕"/>
              </a:rPr>
              <a:t>Token / Redis / MySQL / JPA</a:t>
            </a: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 b="1">
                <a:latin typeface="맑은 고딕"/>
                <a:ea typeface="맑은 고딕"/>
              </a:rPr>
              <a:t>|</a:t>
            </a:r>
            <a:r>
              <a:rPr lang="ko-KR" altLang="en-US" sz="1600" b="1">
                <a:latin typeface="맑은 고딕"/>
                <a:ea typeface="맑은 고딕"/>
              </a:rPr>
              <a:t> 회원가입</a:t>
            </a:r>
            <a:endParaRPr lang="en-US" altLang="ko-KR" sz="1600" b="1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400">
                <a:latin typeface="맑은 고딕"/>
                <a:ea typeface="맑은 고딕"/>
              </a:rPr>
              <a:t>-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>
                <a:latin typeface="맑은 고딕"/>
                <a:ea typeface="맑은 고딕"/>
              </a:rPr>
              <a:t>Salt</a:t>
            </a:r>
            <a:r>
              <a:rPr lang="ko-KR" altLang="en-US" sz="1400" err="1">
                <a:latin typeface="맑은 고딕"/>
                <a:ea typeface="맑은 고딕"/>
              </a:rPr>
              <a:t>를</a:t>
            </a:r>
            <a:r>
              <a:rPr lang="ko-KR" altLang="en-US" sz="1400">
                <a:latin typeface="맑은 고딕"/>
                <a:ea typeface="맑은 고딕"/>
              </a:rPr>
              <a:t> 생성하고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BCrypt</a:t>
            </a:r>
            <a:r>
              <a:rPr lang="en-US" altLang="ko-KR" sz="1400">
                <a:latin typeface="맑은 고딕"/>
                <a:ea typeface="맑은 고딕"/>
              </a:rPr>
              <a:t> Hashing</a:t>
            </a:r>
            <a:r>
              <a:rPr lang="ko-KR" altLang="en-US" sz="1400">
                <a:latin typeface="맑은 고딕"/>
                <a:ea typeface="맑은 고딕"/>
              </a:rPr>
              <a:t>을 사용하여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</a:rPr>
              <a:t>Password Encoding</a:t>
            </a:r>
          </a:p>
          <a:p>
            <a:r>
              <a:rPr lang="en-US" altLang="ko-KR" sz="1400">
                <a:latin typeface="맑은 고딕"/>
                <a:ea typeface="맑은 고딕"/>
              </a:rPr>
              <a:t>- </a:t>
            </a:r>
            <a:r>
              <a:rPr lang="ko-KR" altLang="en-US" sz="1400">
                <a:latin typeface="맑은 고딕"/>
                <a:ea typeface="맑은 고딕"/>
              </a:rPr>
              <a:t>사용자 권한</a:t>
            </a:r>
            <a:r>
              <a:rPr lang="en-US" altLang="ko-KR" sz="1400">
                <a:latin typeface="맑은 고딕"/>
                <a:ea typeface="맑은 고딕"/>
              </a:rPr>
              <a:t> ROLE_NOT_PERMITTED_USER</a:t>
            </a:r>
          </a:p>
          <a:p>
            <a:r>
              <a:rPr lang="en-US" altLang="ko-KR" sz="1400">
                <a:latin typeface="맑은 고딕"/>
                <a:ea typeface="맑은 고딕"/>
              </a:rPr>
              <a:t>- COMPANY_ADMIN</a:t>
            </a:r>
            <a:r>
              <a:rPr lang="ko-KR" altLang="en-US" sz="1400">
                <a:latin typeface="맑은 고딕"/>
                <a:ea typeface="맑은 고딕"/>
              </a:rPr>
              <a:t> 이 가입을 승인하면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</a:rPr>
              <a:t>가입 완료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</a:rPr>
              <a:t>Email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</a:rPr>
              <a:t> 전송</a:t>
            </a:r>
            <a:endParaRPr lang="en-US" altLang="ko-KR" sz="1400">
              <a:solidFill>
                <a:schemeClr val="bg2"/>
              </a:solidFill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 b="1">
                <a:latin typeface="맑은 고딕"/>
                <a:ea typeface="맑은 고딕"/>
              </a:rPr>
              <a:t>| </a:t>
            </a:r>
            <a:r>
              <a:rPr lang="ko-KR" altLang="en-US" sz="1600" b="1">
                <a:latin typeface="맑은 고딕"/>
                <a:ea typeface="맑은 고딕"/>
              </a:rPr>
              <a:t>로그인</a:t>
            </a:r>
            <a:endParaRPr lang="en-US" altLang="ko-KR" sz="1600" b="1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endParaRPr lang="en-US" altLang="ko-KR" sz="1600" b="1">
              <a:latin typeface="맑은 고딕"/>
              <a:ea typeface="맑은 고딕"/>
            </a:endParaRPr>
          </a:p>
          <a:p>
            <a:r>
              <a:rPr lang="en-US" altLang="ko-KR" sz="1600" b="1">
                <a:latin typeface="맑은 고딕"/>
                <a:ea typeface="맑은 고딕"/>
              </a:rPr>
              <a:t>| Client → Server</a:t>
            </a: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 b="1">
              <a:latin typeface="맑은 고딕"/>
              <a:ea typeface="맑은 고딕"/>
              <a:cs typeface="Arial"/>
            </a:endParaRPr>
          </a:p>
          <a:p>
            <a:r>
              <a:rPr lang="en-US" altLang="ko-KR" sz="1600" b="1">
                <a:latin typeface="맑은 고딕"/>
                <a:ea typeface="맑은 고딕"/>
                <a:cs typeface="Arial"/>
              </a:rPr>
              <a:t>| Server ↔︎ Server</a:t>
            </a:r>
          </a:p>
          <a:p>
            <a:endParaRPr lang="en-US" altLang="ko-KR" sz="1600">
              <a:solidFill>
                <a:schemeClr val="accent2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OAuth2 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기반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Client Credentials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 </a:t>
            </a:r>
            <a:endParaRPr lang="en-US" altLang="ko-KR" sz="1400">
              <a:solidFill>
                <a:schemeClr val="bg2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-@</a:t>
            </a:r>
            <a:r>
              <a:rPr lang="en-US" altLang="ko-KR" sz="1400" err="1">
                <a:latin typeface="맑은 고딕"/>
                <a:ea typeface="맑은 고딕"/>
                <a:cs typeface="Arial"/>
              </a:rPr>
              <a:t>EnableResourceServer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, @EnableAuthroizationServer</a:t>
            </a: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-Client Id / Client Secret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담는 테이블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,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Token 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담는 테이블</a:t>
            </a:r>
            <a:endParaRPr lang="en-US" altLang="ko-KR" sz="1400">
              <a:latin typeface="맑은 고딕"/>
              <a:ea typeface="맑은 고딕"/>
              <a:cs typeface="Arial"/>
            </a:endParaRPr>
          </a:p>
        </p:txBody>
      </p:sp>
      <p:pic>
        <p:nvPicPr>
          <p:cNvPr id="4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xmlns="" id="{44223AB7-4700-4244-AFA5-A5D7C14846E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533" y="1248170"/>
            <a:ext cx="2040733" cy="2097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A8DE42-D698-442A-8994-7C014CEAB700}"/>
              </a:ext>
            </a:extLst>
          </p:cNvPr>
          <p:cNvSpPr txBox="1"/>
          <p:nvPr/>
        </p:nvSpPr>
        <p:spPr>
          <a:xfrm>
            <a:off x="-82958" y="3429000"/>
            <a:ext cx="29277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err="1">
                <a:solidFill>
                  <a:srgbClr val="FFFFFF"/>
                </a:solidFill>
                <a:latin typeface="맑은 고딕"/>
                <a:ea typeface="맑은 고딕"/>
              </a:rPr>
              <a:t>박소현</a:t>
            </a:r>
            <a:endParaRPr lang="en-US" altLang="ko-KR" b="1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r"/>
            <a:endParaRPr lang="en-US" altLang="ko-KR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r"/>
            <a:r>
              <a:rPr lang="en-US" altLang="ko-KR">
                <a:solidFill>
                  <a:srgbClr val="F8941C"/>
                </a:solidFill>
                <a:latin typeface="맑은 고딕"/>
                <a:ea typeface="맑은 고딕"/>
              </a:rPr>
              <a:t>Auth API Server</a:t>
            </a:r>
            <a:r>
              <a:rPr lang="ko-KR">
                <a:solidFill>
                  <a:srgbClr val="F8941C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rgbClr val="F8941C"/>
              </a:solidFill>
            </a:endParaRPr>
          </a:p>
          <a:p>
            <a:pPr algn="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Message Server</a:t>
            </a:r>
            <a:r>
              <a:rPr lang="en-US" altLang="ko-KR">
                <a:latin typeface="맑은 고딕"/>
                <a:ea typeface="맑은 고딕"/>
              </a:rPr>
              <a:t>​</a:t>
            </a:r>
          </a:p>
          <a:p>
            <a:pPr algn="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Redis</a:t>
            </a:r>
            <a:endParaRPr lang="en-US" altLang="ko-KR">
              <a:latin typeface="맑은 고딕"/>
              <a:ea typeface="맑은 고딕"/>
            </a:endParaRPr>
          </a:p>
          <a:p>
            <a:pPr algn="r"/>
            <a:r>
              <a:rPr lang="en-US" altLang="ko-KR">
                <a:solidFill>
                  <a:srgbClr val="FFFFFF"/>
                </a:solidFill>
                <a:latin typeface="Malgun Gothic"/>
                <a:ea typeface="맑은 고딕"/>
              </a:rPr>
              <a:t>AWS / </a:t>
            </a:r>
            <a:r>
              <a:rPr lang="en-US" altLang="ko-KR" err="1">
                <a:solidFill>
                  <a:srgbClr val="FFFFFF"/>
                </a:solidFill>
                <a:latin typeface="Malgun Gothic"/>
                <a:ea typeface="맑은 고딕"/>
              </a:rPr>
              <a:t>HAProxy</a:t>
            </a:r>
          </a:p>
        </p:txBody>
      </p:sp>
      <p:sp>
        <p:nvSpPr>
          <p:cNvPr id="11" name="Google Shape;167;p24">
            <a:extLst>
              <a:ext uri="{FF2B5EF4-FFF2-40B4-BE49-F238E27FC236}">
                <a16:creationId xmlns:a16="http://schemas.microsoft.com/office/drawing/2014/main" xmlns="" id="{2DCE2F99-3813-9043-AD73-20F2E8118606}"/>
              </a:ext>
            </a:extLst>
          </p:cNvPr>
          <p:cNvSpPr/>
          <p:nvPr/>
        </p:nvSpPr>
        <p:spPr>
          <a:xfrm>
            <a:off x="299232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xmlns="" id="{C586B7BF-5280-6448-B3DD-8ADB795D98B5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Auth API</a:t>
            </a: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 서버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665A57C-780A-4C4A-B79D-DC5927C1F84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4498" y="2541451"/>
            <a:ext cx="7227416" cy="1082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6375FB-B4A5-3B46-B96D-B7ACF96192ED}"/>
              </a:ext>
            </a:extLst>
          </p:cNvPr>
          <p:cNvSpPr txBox="1"/>
          <p:nvPr/>
        </p:nvSpPr>
        <p:spPr>
          <a:xfrm>
            <a:off x="9902194" y="3345575"/>
            <a:ext cx="2096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1400"/>
              <a:t>Key : UserId, Value : Token</a:t>
            </a:r>
            <a:endParaRPr kumimoji="1" lang="x-none" altLang="en-US" sz="1400"/>
          </a:p>
        </p:txBody>
      </p:sp>
    </p:spTree>
    <p:extLst>
      <p:ext uri="{BB962C8B-B14F-4D97-AF65-F5344CB8AC3E}">
        <p14:creationId xmlns:p14="http://schemas.microsoft.com/office/powerpoint/2010/main" xmlns="" val="4782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1373A0-C691-47F4-91DA-9D10ACEF12DE}"/>
              </a:ext>
            </a:extLst>
          </p:cNvPr>
          <p:cNvSpPr txBox="1"/>
          <p:nvPr/>
        </p:nvSpPr>
        <p:spPr>
          <a:xfrm>
            <a:off x="3208138" y="204328"/>
            <a:ext cx="846488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Stack</a:t>
            </a: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Spring WebSocket / STOMP Pub&amp;Sub / Redis Pub&amp;Sub / Mongo DB</a:t>
            </a:r>
          </a:p>
          <a:p>
            <a:endParaRPr lang="en-US" sz="1600">
              <a:latin typeface="맑은 고딕"/>
              <a:ea typeface="맑은 고딕"/>
              <a:cs typeface="Arial"/>
            </a:endParaRPr>
          </a:p>
          <a:p>
            <a:r>
              <a:rPr lang="en-US" altLang="ko-KR" sz="1600" b="1">
                <a:latin typeface="맑은 고딕"/>
                <a:ea typeface="맑은 고딕"/>
                <a:cs typeface="Arial"/>
              </a:rPr>
              <a:t>| </a:t>
            </a:r>
            <a:r>
              <a:rPr lang="ko-KR" altLang="en-US" sz="1600" b="1">
                <a:latin typeface="맑은 고딕"/>
                <a:ea typeface="맑은 고딕"/>
                <a:cs typeface="Arial"/>
              </a:rPr>
              <a:t>메시지 기능 원리</a:t>
            </a:r>
            <a:endParaRPr lang="en-US" altLang="ko-KR" sz="1600" b="1">
              <a:latin typeface="맑은 고딕"/>
              <a:ea typeface="맑은 고딕"/>
              <a:cs typeface="Arial"/>
            </a:endParaRPr>
          </a:p>
        </p:txBody>
      </p:sp>
      <p:sp>
        <p:nvSpPr>
          <p:cNvPr id="11" name="Google Shape;167;p24">
            <a:extLst>
              <a:ext uri="{FF2B5EF4-FFF2-40B4-BE49-F238E27FC236}">
                <a16:creationId xmlns:a16="http://schemas.microsoft.com/office/drawing/2014/main" xmlns="" id="{2DCE2F99-3813-9043-AD73-20F2E8118606}"/>
              </a:ext>
            </a:extLst>
          </p:cNvPr>
          <p:cNvSpPr/>
          <p:nvPr/>
        </p:nvSpPr>
        <p:spPr>
          <a:xfrm>
            <a:off x="299232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xmlns="" id="{C586B7BF-5280-6448-B3DD-8ADB795D98B5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Message </a:t>
            </a: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서버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xmlns="" id="{14210346-4686-8F4E-A191-0A109C41A3B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533" y="1248170"/>
            <a:ext cx="2040733" cy="2097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D0C40B2-C28B-6541-88BD-9ADEBB9E6DA8}"/>
              </a:ext>
            </a:extLst>
          </p:cNvPr>
          <p:cNvSpPr txBox="1"/>
          <p:nvPr/>
        </p:nvSpPr>
        <p:spPr>
          <a:xfrm>
            <a:off x="-82958" y="3429000"/>
            <a:ext cx="29277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err="1">
                <a:solidFill>
                  <a:srgbClr val="FFFFFF"/>
                </a:solidFill>
                <a:latin typeface="맑은 고딕"/>
                <a:ea typeface="맑은 고딕"/>
              </a:rPr>
              <a:t>박소현</a:t>
            </a:r>
            <a:endParaRPr lang="en-US" altLang="ko-KR" b="1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r"/>
            <a:endParaRPr lang="en-US" altLang="ko-KR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Auth API Server</a:t>
            </a:r>
            <a:r>
              <a:rPr lang="ko-KR">
                <a:solidFill>
                  <a:schemeClr val="bg1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chemeClr val="bg1"/>
              </a:solidFill>
            </a:endParaRPr>
          </a:p>
          <a:p>
            <a:pPr algn="r"/>
            <a:r>
              <a:rPr lang="en-US" altLang="ko-KR">
                <a:solidFill>
                  <a:srgbClr val="F8941C"/>
                </a:solidFill>
                <a:latin typeface="맑은 고딕"/>
                <a:ea typeface="맑은 고딕"/>
              </a:rPr>
              <a:t>Message Server</a:t>
            </a:r>
            <a:r>
              <a:rPr lang="en-US" altLang="ko-KR">
                <a:latin typeface="맑은 고딕"/>
                <a:ea typeface="맑은 고딕"/>
              </a:rPr>
              <a:t>​</a:t>
            </a:r>
          </a:p>
          <a:p>
            <a:pPr algn="r"/>
            <a:r>
              <a:rPr lang="en-US" altLang="ko-KR">
                <a:solidFill>
                  <a:srgbClr val="F8941C"/>
                </a:solidFill>
                <a:latin typeface="맑은 고딕"/>
                <a:ea typeface="맑은 고딕"/>
              </a:rPr>
              <a:t>Redis</a:t>
            </a:r>
          </a:p>
          <a:p>
            <a:pPr algn="r"/>
            <a:r>
              <a:rPr lang="en-US" altLang="ko-KR">
                <a:solidFill>
                  <a:srgbClr val="FFFFFF"/>
                </a:solidFill>
                <a:latin typeface="Malgun Gothic"/>
                <a:ea typeface="맑은 고딕"/>
              </a:rPr>
              <a:t>AWS / </a:t>
            </a:r>
            <a:r>
              <a:rPr lang="en-US" altLang="ko-KR" err="1">
                <a:solidFill>
                  <a:srgbClr val="FFFFFF"/>
                </a:solidFill>
                <a:latin typeface="Malgun Gothic"/>
                <a:ea typeface="맑은 고딕"/>
              </a:rPr>
              <a:t>HAProxy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A9B8DB7-8CE4-C244-98E8-AF03EAD017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2125" y="1527778"/>
            <a:ext cx="707875" cy="70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24157F-BA48-E142-9ED4-27E4F4919C00}"/>
              </a:ext>
            </a:extLst>
          </p:cNvPr>
          <p:cNvSpPr txBox="1"/>
          <p:nvPr/>
        </p:nvSpPr>
        <p:spPr>
          <a:xfrm>
            <a:off x="4122464" y="1355589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1. CONNECT / DISCONNECT</a:t>
            </a:r>
          </a:p>
          <a:p>
            <a:r>
              <a:rPr kumimoji="1" lang="en-US" altLang="ko-KR" sz="1200"/>
              <a:t>2. SUBSCRIBE / UNSUBSCRIBE</a:t>
            </a:r>
          </a:p>
          <a:p>
            <a:r>
              <a:rPr kumimoji="1" lang="en-US" altLang="ko-KR" sz="1200"/>
              <a:t>3. SEND</a:t>
            </a:r>
          </a:p>
          <a:p>
            <a:endParaRPr kumimoji="1" lang="en-US" altLang="ko-KR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61E2BA-CBCA-C541-A7E2-A262FF75EA1F}"/>
              </a:ext>
            </a:extLst>
          </p:cNvPr>
          <p:cNvSpPr txBox="1"/>
          <p:nvPr/>
        </p:nvSpPr>
        <p:spPr>
          <a:xfrm>
            <a:off x="3252082" y="2286029"/>
            <a:ext cx="3294492" cy="246221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sz="1400"/>
              <a:t>1) </a:t>
            </a:r>
            <a:r>
              <a:rPr kumimoji="1" lang="en-US" sz="1400">
                <a:solidFill>
                  <a:schemeClr val="bg2"/>
                </a:solidFill>
              </a:rPr>
              <a:t>/sub/msg/user/{</a:t>
            </a:r>
            <a:r>
              <a:rPr kumimoji="1" lang="en-US" sz="1400" err="1">
                <a:solidFill>
                  <a:schemeClr val="bg2"/>
                </a:solidFill>
              </a:rPr>
              <a:t>userId</a:t>
            </a:r>
            <a:r>
              <a:rPr kumimoji="1" lang="en-US" sz="1400">
                <a:solidFill>
                  <a:schemeClr val="bg2"/>
                </a:solidFill>
              </a:rPr>
              <a:t>} </a:t>
            </a:r>
            <a:endParaRPr kumimoji="1" lang="en-US" altLang="x-none" sz="1400">
              <a:solidFill>
                <a:schemeClr val="bg2"/>
              </a:solidFill>
            </a:endParaRPr>
          </a:p>
          <a:p>
            <a:r>
              <a:rPr kumimoji="1" lang="ko-KR" altLang="en-US" sz="1400">
                <a:ea typeface="맑은 고딕"/>
              </a:rPr>
              <a:t>→ </a:t>
            </a:r>
            <a:r>
              <a:rPr kumimoji="1" lang="en-US" altLang="ko-KR" sz="1400">
                <a:ea typeface="맑은 고딕"/>
              </a:rPr>
              <a:t>(</a:t>
            </a:r>
            <a:r>
              <a:rPr kumimoji="1" lang="ko-KR" altLang="en-US" sz="1400">
                <a:ea typeface="맑은 고딕"/>
              </a:rPr>
              <a:t>왼쪽 단</a:t>
            </a:r>
            <a:r>
              <a:rPr kumimoji="1" lang="en-US" altLang="ko-KR" sz="1400">
                <a:ea typeface="맑은 고딕"/>
              </a:rPr>
              <a:t>)</a:t>
            </a:r>
            <a:r>
              <a:rPr kumimoji="1" lang="ko-KR" altLang="en-US" sz="1400">
                <a:ea typeface="맑은 고딕"/>
              </a:rPr>
              <a:t> </a:t>
            </a:r>
            <a:r>
              <a:rPr kumimoji="1" lang="ko-KR" altLang="en-US" sz="1400" err="1">
                <a:ea typeface="맑은 고딕"/>
              </a:rPr>
              <a:t>채팅방</a:t>
            </a:r>
            <a:r>
              <a:rPr kumimoji="1" lang="ko-KR" altLang="en-US" sz="1400">
                <a:ea typeface="맑은 고딕"/>
              </a:rPr>
              <a:t> 리스트 메시지 받기</a:t>
            </a:r>
            <a:endParaRPr kumimoji="1" lang="en-US" altLang="ko-KR" sz="1400">
              <a:ea typeface="맑은 고딕"/>
            </a:endParaRPr>
          </a:p>
          <a:p>
            <a:endParaRPr kumimoji="1" lang="en-US" altLang="x-none" sz="1400"/>
          </a:p>
          <a:p>
            <a:r>
              <a:rPr kumimoji="1" lang="en-US" sz="1400"/>
              <a:t>2) </a:t>
            </a:r>
            <a:r>
              <a:rPr kumimoji="1" lang="en-US" sz="1400">
                <a:solidFill>
                  <a:schemeClr val="bg2"/>
                </a:solidFill>
              </a:rPr>
              <a:t>/sub/msg/room/{</a:t>
            </a:r>
            <a:r>
              <a:rPr kumimoji="1" lang="en-US" sz="1400" err="1">
                <a:solidFill>
                  <a:schemeClr val="bg2"/>
                </a:solidFill>
              </a:rPr>
              <a:t>roomId</a:t>
            </a:r>
            <a:r>
              <a:rPr kumimoji="1" lang="en-US" sz="1400">
                <a:solidFill>
                  <a:schemeClr val="bg2"/>
                </a:solidFill>
              </a:rPr>
              <a:t>}</a:t>
            </a:r>
            <a:endParaRPr lang="en-US" sz="1400">
              <a:solidFill>
                <a:schemeClr val="bg2"/>
              </a:solidFill>
              <a:cs typeface="Arial"/>
            </a:endParaRPr>
          </a:p>
          <a:p>
            <a:r>
              <a:rPr kumimoji="1" lang="ko-KR" altLang="en-US" sz="1400">
                <a:ea typeface="맑은 고딕"/>
              </a:rPr>
              <a:t>→ </a:t>
            </a:r>
            <a:r>
              <a:rPr kumimoji="1" lang="ko-KR" altLang="en-US" sz="1400" err="1">
                <a:ea typeface="맑은 고딕"/>
              </a:rPr>
              <a:t>채팅방</a:t>
            </a:r>
            <a:r>
              <a:rPr kumimoji="1" lang="ko-KR" altLang="en-US" sz="1400">
                <a:ea typeface="맑은 고딕"/>
              </a:rPr>
              <a:t> 내 메시지 받기</a:t>
            </a:r>
            <a:endParaRPr kumimoji="1" lang="en-US" altLang="ko-KR" sz="1400">
              <a:ea typeface="맑은 고딕"/>
            </a:endParaRPr>
          </a:p>
          <a:p>
            <a:endParaRPr kumimoji="1" lang="en-US" altLang="x-none" sz="1400"/>
          </a:p>
          <a:p>
            <a:r>
              <a:rPr kumimoji="1" lang="en-US" altLang="ko-KR" sz="1400">
                <a:ea typeface="맑은 고딕"/>
              </a:rPr>
              <a:t>3)</a:t>
            </a:r>
            <a:r>
              <a:rPr kumimoji="1" lang="x-none" altLang="en-US" sz="1400"/>
              <a:t> </a:t>
            </a:r>
            <a:r>
              <a:rPr kumimoji="1" lang="en-US" sz="1400">
                <a:solidFill>
                  <a:schemeClr val="bg2"/>
                </a:solidFill>
              </a:rPr>
              <a:t>/pub/msg {Message Event</a:t>
            </a:r>
            <a:r>
              <a:rPr kumimoji="1" lang="ko-KR" altLang="en-US" sz="1400">
                <a:solidFill>
                  <a:schemeClr val="bg2"/>
                </a:solidFill>
                <a:ea typeface="맑은 고딕"/>
              </a:rPr>
              <a:t> 객체</a:t>
            </a:r>
            <a:r>
              <a:rPr kumimoji="1" lang="en-US" sz="1400">
                <a:solidFill>
                  <a:schemeClr val="bg2"/>
                </a:solidFill>
              </a:rPr>
              <a:t>}</a:t>
            </a:r>
            <a:endParaRPr lang="en-US" sz="1400">
              <a:solidFill>
                <a:schemeClr val="bg2"/>
              </a:solidFill>
              <a:cs typeface="Arial"/>
            </a:endParaRPr>
          </a:p>
          <a:p>
            <a:r>
              <a:rPr kumimoji="1" lang="en-US" altLang="ko-KR" sz="1400">
                <a:ea typeface="맑은 고딕"/>
              </a:rPr>
              <a:t>    - ENTER, EXIT</a:t>
            </a:r>
            <a:endParaRPr lang="en-US" altLang="ko-KR" sz="1400">
              <a:ea typeface="맑은 고딕"/>
              <a:cs typeface="Arial"/>
            </a:endParaRPr>
          </a:p>
          <a:p>
            <a:r>
              <a:rPr kumimoji="1" lang="en-US" sz="1400"/>
              <a:t>    - TALK/ IMAGE / FILE / LINK</a:t>
            </a:r>
            <a:endParaRPr lang="en-US" sz="1400">
              <a:cs typeface="Arial"/>
            </a:endParaRPr>
          </a:p>
          <a:p>
            <a:r>
              <a:rPr kumimoji="1" lang="en-US" sz="1400"/>
              <a:t>    - NOTIFY / REPLY</a:t>
            </a:r>
            <a:endParaRPr lang="en-US" sz="1400">
              <a:cs typeface="Arial"/>
            </a:endParaRPr>
          </a:p>
          <a:p>
            <a:r>
              <a:rPr kumimoji="1" lang="en-US" sz="1400"/>
              <a:t>    - </a:t>
            </a:r>
            <a:r>
              <a:rPr kumimoji="1" lang="en-US" sz="1400" b="1"/>
              <a:t>ON / OFF</a:t>
            </a:r>
            <a:endParaRPr kumimoji="1" lang="x-none" sz="1400" b="1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DC4A8243-3204-1849-B7F3-02885C6D520E}"/>
              </a:ext>
            </a:extLst>
          </p:cNvPr>
          <p:cNvSpPr/>
          <p:nvPr/>
        </p:nvSpPr>
        <p:spPr>
          <a:xfrm>
            <a:off x="6464539" y="2254519"/>
            <a:ext cx="1318793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xmlns="" id="{D29C112F-977E-A04E-BB80-55346267A839}"/>
              </a:ext>
            </a:extLst>
          </p:cNvPr>
          <p:cNvSpPr/>
          <p:nvPr/>
        </p:nvSpPr>
        <p:spPr>
          <a:xfrm>
            <a:off x="9510398" y="1963505"/>
            <a:ext cx="1969327" cy="10002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CBEEB335-F027-A54D-897D-2E2E146A5C36}"/>
              </a:ext>
            </a:extLst>
          </p:cNvPr>
          <p:cNvSpPr/>
          <p:nvPr/>
        </p:nvSpPr>
        <p:spPr>
          <a:xfrm>
            <a:off x="9687076" y="2277470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2C8014CD-360A-8242-B836-F99111530BFE}"/>
              </a:ext>
            </a:extLst>
          </p:cNvPr>
          <p:cNvSpPr/>
          <p:nvPr/>
        </p:nvSpPr>
        <p:spPr>
          <a:xfrm>
            <a:off x="9755510" y="2318775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CD8F91E0-34FB-F048-BB0B-25331729E14C}"/>
              </a:ext>
            </a:extLst>
          </p:cNvPr>
          <p:cNvSpPr/>
          <p:nvPr/>
        </p:nvSpPr>
        <p:spPr>
          <a:xfrm>
            <a:off x="10213655" y="2318775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50E1A3B-6ED6-BA4E-AE88-2C978FFB2597}"/>
              </a:ext>
            </a:extLst>
          </p:cNvPr>
          <p:cNvSpPr txBox="1"/>
          <p:nvPr/>
        </p:nvSpPr>
        <p:spPr>
          <a:xfrm>
            <a:off x="10550628" y="2321979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</a:t>
            </a:r>
            <a:r>
              <a:rPr kumimoji="1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t>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1192857F-9FD3-064F-A5E6-B399F2AC7A70}"/>
              </a:ext>
            </a:extLst>
          </p:cNvPr>
          <p:cNvSpPr/>
          <p:nvPr/>
        </p:nvSpPr>
        <p:spPr>
          <a:xfrm>
            <a:off x="10832811" y="2320970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8A265A07-75DC-A24D-B8C2-208FE444F680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7762063" y="1921027"/>
            <a:ext cx="1677771" cy="57518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72C5257-B631-CE4B-B40C-FD598F45B495}"/>
              </a:ext>
            </a:extLst>
          </p:cNvPr>
          <p:cNvSpPr txBox="1"/>
          <p:nvPr/>
        </p:nvSpPr>
        <p:spPr>
          <a:xfrm>
            <a:off x="9447092" y="1609664"/>
            <a:ext cx="9861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Pub/Sub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380B3DE-999E-7F4D-ADD2-81A1EE82FB78}"/>
              </a:ext>
            </a:extLst>
          </p:cNvPr>
          <p:cNvSpPr txBox="1"/>
          <p:nvPr/>
        </p:nvSpPr>
        <p:spPr>
          <a:xfrm>
            <a:off x="10026145" y="1958012"/>
            <a:ext cx="10193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>
                <a:solidFill>
                  <a:schemeClr val="bg1"/>
                </a:solidFill>
                <a:latin typeface="맑은 고딕"/>
              </a:rPr>
              <a:t>Channel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5AEE3036-3B9C-1B45-9C34-44475D240FD7}"/>
              </a:ext>
            </a:extLst>
          </p:cNvPr>
          <p:cNvCxnSpPr>
            <a:cxnSpLocks/>
          </p:cNvCxnSpPr>
          <p:nvPr/>
        </p:nvCxnSpPr>
        <p:spPr>
          <a:xfrm>
            <a:off x="4218059" y="1993376"/>
            <a:ext cx="22252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06D7BEF-38E9-3149-B1E2-3D2C73A02F83}"/>
              </a:ext>
            </a:extLst>
          </p:cNvPr>
          <p:cNvSpPr/>
          <p:nvPr/>
        </p:nvSpPr>
        <p:spPr>
          <a:xfrm>
            <a:off x="6443269" y="1418024"/>
            <a:ext cx="1318794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4A175AC4-D925-8647-9FAF-BCC63C23BB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3259" y="1601036"/>
            <a:ext cx="857900" cy="2867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80D0833A-0689-AA42-9591-2796465670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44293" y="2982329"/>
            <a:ext cx="407355" cy="407355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C48BDA8A-B0BB-9341-9873-CF2B5764FECE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7783332" y="2593495"/>
            <a:ext cx="1663760" cy="164027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712481D0-7168-2845-BFF3-7F0CF064C53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91512" y="3607335"/>
            <a:ext cx="707875" cy="707875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0B1F0802-2C23-C44E-AA45-5B703FBD638B}"/>
              </a:ext>
            </a:extLst>
          </p:cNvPr>
          <p:cNvCxnSpPr>
            <a:stCxn id="18" idx="4"/>
          </p:cNvCxnSpPr>
          <p:nvPr/>
        </p:nvCxnSpPr>
        <p:spPr>
          <a:xfrm flipH="1">
            <a:off x="7123935" y="3260524"/>
            <a:ext cx="1" cy="3234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09C07C70-162C-6149-9AF4-487EC0C420D4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7804602" y="2824736"/>
            <a:ext cx="1635232" cy="772813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7" name="그림 2">
            <a:extLst>
              <a:ext uri="{FF2B5EF4-FFF2-40B4-BE49-F238E27FC236}">
                <a16:creationId xmlns:a16="http://schemas.microsoft.com/office/drawing/2014/main" xmlns="" id="{C0C63798-D6D7-2A41-8421-00B220C2E48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39834" y="3103507"/>
            <a:ext cx="867859" cy="988084"/>
          </a:xfrm>
          <a:prstGeom prst="rect">
            <a:avLst/>
          </a:prstGeom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xmlns="" id="{4EE53D3A-CB74-EF4B-9B73-402BF980FB4B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7793417" y="1992015"/>
            <a:ext cx="1646417" cy="1605534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1C5D7EFF-4D34-CD4C-BB9A-72B0C535AA42}"/>
              </a:ext>
            </a:extLst>
          </p:cNvPr>
          <p:cNvSpPr/>
          <p:nvPr/>
        </p:nvSpPr>
        <p:spPr>
          <a:xfrm>
            <a:off x="3266945" y="4798620"/>
            <a:ext cx="8464884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600" b="1"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600" b="1">
                <a:latin typeface="맑은 고딕"/>
                <a:ea typeface="맑은 고딕"/>
                <a:cs typeface="Arial"/>
              </a:rPr>
              <a:t>Redis</a:t>
            </a:r>
            <a:r>
              <a:rPr lang="ko-KR" altLang="en-US" sz="1600" b="1">
                <a:latin typeface="맑은 고딕"/>
                <a:ea typeface="맑은 고딕"/>
                <a:cs typeface="Arial"/>
              </a:rPr>
              <a:t> 설계</a:t>
            </a:r>
            <a:endParaRPr lang="en-US" altLang="ko-KR" sz="1600" b="1">
              <a:latin typeface="맑은 고딕"/>
              <a:ea typeface="맑은 고딕"/>
              <a:cs typeface="Arial"/>
            </a:endParaRPr>
          </a:p>
          <a:p>
            <a:endParaRPr lang="en-US" altLang="ko-KR" sz="1400"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안 읽은 사람 수 표시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기능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 /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다른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Device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의 같은 사용자 구분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 /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적절한 메시지 </a:t>
            </a:r>
            <a:r>
              <a:rPr lang="ko-KR" altLang="en-US" sz="1400" err="1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브로드캐스팅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고려</a:t>
            </a:r>
            <a:endParaRPr lang="en-US" altLang="ko-KR" sz="1400"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-Redis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는 </a:t>
            </a:r>
            <a:r>
              <a:rPr lang="en-US" altLang="ko-KR" sz="1400" err="1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Signle</a:t>
            </a:r>
            <a:r>
              <a:rPr lang="en-US" altLang="ko-KR" sz="14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 Thread </a:t>
            </a:r>
            <a:r>
              <a:rPr lang="ko-KR" altLang="en-US" sz="14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서버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이므로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,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O(N)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이상 연산은 서버 다운 위험 →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O(1)</a:t>
            </a: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메시지 </a:t>
            </a:r>
            <a:r>
              <a:rPr lang="ko-KR" altLang="en-US" sz="1400" err="1">
                <a:latin typeface="맑은 고딕"/>
                <a:ea typeface="맑은 고딕"/>
                <a:cs typeface="Arial"/>
              </a:rPr>
              <a:t>브로드캐스팅과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관련된 것은 </a:t>
            </a:r>
            <a:r>
              <a:rPr lang="en-US" altLang="ko-KR" sz="14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Set</a:t>
            </a:r>
            <a:r>
              <a:rPr lang="ko-KR" altLang="en-US" sz="14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Operaion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사용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→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메시지 중복 전송 예방</a:t>
            </a:r>
            <a:endParaRPr lang="en-US" altLang="ko-KR" sz="1400">
              <a:latin typeface="맑은 고딕"/>
              <a:ea typeface="맑은 고딕"/>
              <a:cs typeface="Arial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4C4AF875-6D56-AE4F-99FF-BD51B38A2D6C}"/>
              </a:ext>
            </a:extLst>
          </p:cNvPr>
          <p:cNvSpPr/>
          <p:nvPr/>
        </p:nvSpPr>
        <p:spPr>
          <a:xfrm>
            <a:off x="3337489" y="6049327"/>
            <a:ext cx="75502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sz="1400">
                <a:effectLst/>
                <a:latin typeface="+mn-ea"/>
              </a:rPr>
              <a:t>CONNECTED_USERS </a:t>
            </a:r>
            <a:r>
              <a:rPr lang="en-US" altLang="ko-KR" sz="1400">
                <a:effectLst/>
                <a:latin typeface="+mn-ea"/>
              </a:rPr>
              <a:t>:</a:t>
            </a:r>
            <a:r>
              <a:rPr lang="ko-KR" altLang="en-US" sz="1400">
                <a:effectLst/>
                <a:latin typeface="+mn-ea"/>
              </a:rPr>
              <a:t> 메시지 서버에 </a:t>
            </a:r>
            <a:r>
              <a:rPr lang="en-US" altLang="ko-KR" sz="1400">
                <a:effectLst/>
                <a:latin typeface="+mn-ea"/>
              </a:rPr>
              <a:t>CONNECT</a:t>
            </a:r>
            <a:r>
              <a:rPr lang="ko-KR" altLang="en-US" sz="1400">
                <a:effectLst/>
                <a:latin typeface="+mn-ea"/>
              </a:rPr>
              <a:t> 상태의 사용자 정보 </a:t>
            </a:r>
            <a:r>
              <a:rPr lang="en-US" altLang="ko-KR" sz="1400">
                <a:effectLst/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접속 기기 수 포함</a:t>
            </a:r>
            <a:r>
              <a:rPr lang="en-US" altLang="ko-KR" sz="1400">
                <a:effectLst/>
                <a:latin typeface="+mn-ea"/>
              </a:rPr>
              <a:t>)</a:t>
            </a:r>
            <a:endParaRPr lang="en-US" altLang="x-none" sz="1400">
              <a:effectLst/>
              <a:latin typeface="+mn-ea"/>
            </a:endParaRPr>
          </a:p>
          <a:p>
            <a:r>
              <a:rPr lang="en-US" altLang="x-none" sz="1400">
                <a:effectLst/>
                <a:latin typeface="+mn-ea"/>
              </a:rPr>
              <a:t>CONNECTED_USERS_OF_ROOM</a:t>
            </a:r>
            <a:r>
              <a:rPr lang="ko-KR" altLang="en-US" sz="1400">
                <a:effectLst/>
                <a:latin typeface="+mn-ea"/>
              </a:rPr>
              <a:t> </a:t>
            </a:r>
            <a:r>
              <a:rPr lang="en-US" altLang="ko-KR" sz="1400">
                <a:effectLst/>
                <a:latin typeface="+mn-ea"/>
              </a:rPr>
              <a:t>:</a:t>
            </a:r>
            <a:r>
              <a:rPr lang="ko-KR" altLang="en-US" sz="1400">
                <a:effectLst/>
                <a:latin typeface="+mn-ea"/>
              </a:rPr>
              <a:t> 각 채팅방의 </a:t>
            </a:r>
            <a:r>
              <a:rPr lang="en-US" altLang="ko-KR" sz="1400">
                <a:effectLst/>
                <a:latin typeface="+mn-ea"/>
              </a:rPr>
              <a:t>CONNECT</a:t>
            </a:r>
            <a:r>
              <a:rPr lang="ko-KR" altLang="en-US" sz="1400">
                <a:effectLst/>
                <a:latin typeface="+mn-ea"/>
              </a:rPr>
              <a:t> 상태의 사용자들</a:t>
            </a:r>
            <a:r>
              <a:rPr lang="en-US" altLang="x-none" sz="1400">
                <a:effectLst/>
                <a:latin typeface="+mn-ea"/>
              </a:rPr>
              <a:t/>
            </a:r>
            <a:br>
              <a:rPr lang="en-US" altLang="x-none" sz="1400">
                <a:effectLst/>
                <a:latin typeface="+mn-ea"/>
              </a:rPr>
            </a:br>
            <a:r>
              <a:rPr lang="en-US" altLang="x-none" sz="1400">
                <a:effectLst/>
                <a:latin typeface="+mn-ea"/>
              </a:rPr>
              <a:t>ON_USERS_OF_ROO</a:t>
            </a:r>
            <a:r>
              <a:rPr lang="en-US" altLang="x-none" sz="1400">
                <a:latin typeface="+mn-ea"/>
              </a:rPr>
              <a:t>M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각 채팅방의 </a:t>
            </a:r>
            <a:r>
              <a:rPr lang="en-US" altLang="ko-KR" sz="1400">
                <a:latin typeface="+mn-ea"/>
              </a:rPr>
              <a:t>ON</a:t>
            </a:r>
            <a:r>
              <a:rPr lang="ko-KR" altLang="en-US" sz="1400">
                <a:latin typeface="+mn-ea"/>
              </a:rPr>
              <a:t> 상태의 사용자들</a:t>
            </a:r>
            <a:endParaRPr lang="x-none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2B3B62E-F69D-5D4E-A847-8D58A9603101}"/>
              </a:ext>
            </a:extLst>
          </p:cNvPr>
          <p:cNvSpPr/>
          <p:nvPr/>
        </p:nvSpPr>
        <p:spPr>
          <a:xfrm>
            <a:off x="6461615" y="959707"/>
            <a:ext cx="4606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sz="1200">
                <a:solidFill>
                  <a:srgbClr val="00B050"/>
                </a:solidFill>
              </a:rPr>
              <a:t>Send(</a:t>
            </a:r>
            <a:r>
              <a:rPr lang="en-US" altLang="x-none" sz="1200">
                <a:solidFill>
                  <a:srgbClr val="00B050"/>
                </a:solidFill>
                <a:effectLst/>
              </a:rPr>
              <a:t>"/sub/msg/room/" </a:t>
            </a:r>
            <a:r>
              <a:rPr lang="en-US" altLang="x-none" sz="1200">
                <a:solidFill>
                  <a:srgbClr val="00B050"/>
                </a:solidFill>
              </a:rPr>
              <a:t>+ roomId</a:t>
            </a:r>
            <a:r>
              <a:rPr lang="en-US" altLang="x-none" sz="1200">
                <a:solidFill>
                  <a:srgbClr val="00B050"/>
                </a:solidFill>
                <a:effectLst/>
              </a:rPr>
              <a:t>, </a:t>
            </a:r>
            <a:r>
              <a:rPr lang="en-US" altLang="x-none" sz="1200">
                <a:solidFill>
                  <a:srgbClr val="00B050"/>
                </a:solidFill>
              </a:rPr>
              <a:t>message)</a:t>
            </a:r>
            <a:r>
              <a:rPr lang="en-US" altLang="x-none" sz="1200">
                <a:solidFill>
                  <a:srgbClr val="00B050"/>
                </a:solidFill>
                <a:effectLst/>
              </a:rPr>
              <a:t>;</a:t>
            </a:r>
          </a:p>
          <a:p>
            <a:r>
              <a:rPr lang="en-US" altLang="x-none" sz="1200">
                <a:solidFill>
                  <a:srgbClr val="00B050"/>
                </a:solidFill>
              </a:rPr>
              <a:t>Send("/sub/msg/user/" + userId, message);</a:t>
            </a:r>
            <a:endParaRPr lang="x-none" altLang="en-US" sz="1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9641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1373A0-C691-47F4-91DA-9D10ACEF12DE}"/>
              </a:ext>
            </a:extLst>
          </p:cNvPr>
          <p:cNvSpPr txBox="1"/>
          <p:nvPr/>
        </p:nvSpPr>
        <p:spPr>
          <a:xfrm>
            <a:off x="3236016" y="433306"/>
            <a:ext cx="8464884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</a:rPr>
              <a:t>| AWS</a:t>
            </a:r>
          </a:p>
          <a:p>
            <a:endParaRPr lang="en-US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 Private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인스턴스를 스냅샷을 통해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Public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인스턴스로 옮김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HAProxy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설치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배포 스크립트</a:t>
            </a:r>
            <a:endParaRPr lang="en-US" altLang="ko-KR" sz="1600" b="1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SpringBoot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JAR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파일 만들어서 백그라운드로 실행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deploy.sh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파일 작성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600" b="1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HAProxy</a:t>
            </a: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API Gateway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&amp;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Load Balancer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설정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HAProxy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의 다양한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Options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값들 있음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WebSocket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헤더 업그레이드 부분 추가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sz="1600">
              <a:latin typeface="맑은 고딕"/>
              <a:ea typeface="맑은 고딕"/>
              <a:cs typeface="Arial"/>
            </a:endParaRPr>
          </a:p>
        </p:txBody>
      </p:sp>
      <p:sp>
        <p:nvSpPr>
          <p:cNvPr id="5" name="Google Shape;167;p24">
            <a:extLst>
              <a:ext uri="{FF2B5EF4-FFF2-40B4-BE49-F238E27FC236}">
                <a16:creationId xmlns:a16="http://schemas.microsoft.com/office/drawing/2014/main" xmlns="" id="{A0D31F63-C249-C74B-B5B3-6E47EA5C1267}"/>
              </a:ext>
            </a:extLst>
          </p:cNvPr>
          <p:cNvSpPr/>
          <p:nvPr/>
        </p:nvSpPr>
        <p:spPr>
          <a:xfrm>
            <a:off x="299232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3;p24">
            <a:extLst>
              <a:ext uri="{FF2B5EF4-FFF2-40B4-BE49-F238E27FC236}">
                <a16:creationId xmlns:a16="http://schemas.microsoft.com/office/drawing/2014/main" xmlns="" id="{BF9FD08A-9873-F043-82BE-E0558BA4EDC8}"/>
              </a:ext>
            </a:extLst>
          </p:cNvPr>
          <p:cNvSpPr txBox="1">
            <a:spLocks/>
          </p:cNvSpPr>
          <p:nvPr/>
        </p:nvSpPr>
        <p:spPr>
          <a:xfrm>
            <a:off x="-239486" y="279400"/>
            <a:ext cx="316048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AWS / HAProxy</a:t>
            </a:r>
          </a:p>
        </p:txBody>
      </p:sp>
      <p:pic>
        <p:nvPicPr>
          <p:cNvPr id="8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xmlns="" id="{7A09B8CD-6F0B-5E49-8433-405EB40314D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533" y="1248170"/>
            <a:ext cx="2040733" cy="2097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FC49E50-A2AD-C046-89F5-71E582147034}"/>
              </a:ext>
            </a:extLst>
          </p:cNvPr>
          <p:cNvSpPr txBox="1"/>
          <p:nvPr/>
        </p:nvSpPr>
        <p:spPr>
          <a:xfrm>
            <a:off x="-82958" y="3429000"/>
            <a:ext cx="29277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박소현</a:t>
            </a:r>
            <a:endParaRPr lang="en-US" altLang="ko-KR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r"/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Auth API Server</a:t>
            </a:r>
            <a:r>
              <a:rPr lang="ko-KR">
                <a:solidFill>
                  <a:schemeClr val="bg1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chemeClr val="bg1"/>
              </a:solidFill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Message Server​</a:t>
            </a: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Redis</a:t>
            </a:r>
          </a:p>
          <a:p>
            <a:pPr algn="r"/>
            <a:r>
              <a:rPr lang="en-US" altLang="ko-KR">
                <a:solidFill>
                  <a:srgbClr val="F8941C"/>
                </a:solidFill>
                <a:latin typeface="Malgun Gothic"/>
                <a:ea typeface="맑은 고딕"/>
              </a:rPr>
              <a:t>AWS / </a:t>
            </a:r>
            <a:r>
              <a:rPr lang="en-US" altLang="ko-KR" err="1">
                <a:solidFill>
                  <a:srgbClr val="F8941C"/>
                </a:solidFill>
                <a:latin typeface="Malgun Gothic"/>
                <a:ea typeface="맑은 고딕"/>
              </a:rPr>
              <a:t>HAProxy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7E45110-066D-C846-ACBB-E6BEF3F28C8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0550" y="3866238"/>
            <a:ext cx="4456792" cy="24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09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1373A0-C691-47F4-91DA-9D10ACEF12DE}"/>
              </a:ext>
            </a:extLst>
          </p:cNvPr>
          <p:cNvSpPr txBox="1"/>
          <p:nvPr/>
        </p:nvSpPr>
        <p:spPr>
          <a:xfrm>
            <a:off x="3388416" y="522270"/>
            <a:ext cx="8464884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맑은 고딕"/>
                <a:ea typeface="맑은 고딕"/>
              </a:rPr>
              <a:t>O</a:t>
            </a:r>
            <a:r>
              <a:rPr lang="en-US" altLang="ko-KR" sz="16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목표 1. 시스템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디자인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능력</a:t>
            </a:r>
            <a:r>
              <a:rPr lang="en-US" altLang="ko-KR" sz="1600" b="1">
                <a:latin typeface="맑은 고딕"/>
                <a:ea typeface="맑은 고딕"/>
              </a:rPr>
              <a:t> Up</a:t>
            </a:r>
            <a:endParaRPr lang="en-US" altLang="ko-KR" sz="1600" b="1">
              <a:latin typeface="맑은 고딕"/>
              <a:ea typeface="맑은 고딕"/>
              <a:cs typeface="Arial"/>
            </a:endParaRPr>
          </a:p>
          <a:p>
            <a:r>
              <a:rPr lang="ko-KR" altLang="en-US" sz="1600">
                <a:latin typeface="맑은 고딕"/>
                <a:ea typeface="맑은 고딕"/>
              </a:rPr>
              <a:t>    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ko-KR" altLang="en-US" sz="1600">
                <a:latin typeface="맑은 고딕"/>
                <a:ea typeface="맑은 고딕"/>
              </a:rPr>
              <a:t>-</a:t>
            </a: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ko-KR" altLang="en-US" sz="1600">
                <a:latin typeface="맑은 고딕"/>
                <a:ea typeface="맑은 고딕"/>
              </a:rPr>
              <a:t>그동안 </a:t>
            </a:r>
            <a:r>
              <a:rPr lang="en-US" altLang="ko-KR" sz="1600">
                <a:latin typeface="맑은 고딕"/>
                <a:ea typeface="맑은 고딕"/>
              </a:rPr>
              <a:t>Spring</a:t>
            </a:r>
            <a:r>
              <a:rPr lang="ko-KR" altLang="en-US" sz="1600">
                <a:latin typeface="맑은 고딕"/>
                <a:ea typeface="맑은 고딕"/>
              </a:rPr>
              <a:t>과</a:t>
            </a:r>
            <a:r>
              <a:rPr lang="en-US" altLang="ko-KR" sz="1600">
                <a:latin typeface="맑은 고딕"/>
                <a:ea typeface="맑은 고딕"/>
              </a:rPr>
              <a:t> React </a:t>
            </a:r>
            <a:r>
              <a:rPr lang="ko-KR" altLang="en-US" sz="1600">
                <a:latin typeface="맑은 고딕"/>
                <a:ea typeface="맑은 고딕"/>
              </a:rPr>
              <a:t>기반의</a:t>
            </a:r>
            <a:r>
              <a:rPr lang="en-US" altLang="ko-KR" sz="1600">
                <a:latin typeface="맑은 고딕"/>
                <a:ea typeface="맑은 고딕"/>
              </a:rPr>
              <a:t> </a:t>
            </a:r>
            <a:r>
              <a:rPr lang="en-US" altLang="ko-KR" sz="1600" err="1">
                <a:latin typeface="맑은 고딕"/>
                <a:ea typeface="맑은 고딕"/>
              </a:rPr>
              <a:t>소규모</a:t>
            </a:r>
            <a:r>
              <a:rPr lang="en-US" altLang="ko-KR" sz="1600">
                <a:latin typeface="맑은 고딕"/>
                <a:ea typeface="맑은 고딕"/>
              </a:rPr>
              <a:t> </a:t>
            </a:r>
            <a:r>
              <a:rPr lang="ko-KR" altLang="en-US" sz="1600">
                <a:latin typeface="맑은 고딕"/>
                <a:ea typeface="맑은 고딕"/>
              </a:rPr>
              <a:t>프로젝트</a:t>
            </a: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ko-KR" altLang="en-US" sz="1600">
                <a:latin typeface="맑은 고딕"/>
                <a:ea typeface="맑은 고딕"/>
              </a:rPr>
              <a:t>경험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 err="1">
                <a:latin typeface="맑은 고딕"/>
                <a:ea typeface="맑은 고딕"/>
              </a:rPr>
              <a:t>- </a:t>
            </a:r>
            <a:r>
              <a:rPr lang="ko-KR" altLang="en-US" sz="1600" err="1">
                <a:latin typeface="맑은 고딕"/>
                <a:ea typeface="맑은 고딕"/>
              </a:rPr>
              <a:t>인증 서버 개발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메시지 서버 개발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</a:t>
            </a:r>
            <a:r>
              <a:rPr lang="en-US" altLang="ko-KR" sz="1600" err="1">
                <a:latin typeface="맑은 고딕"/>
                <a:ea typeface="맑은 고딕"/>
              </a:rPr>
              <a:t>HAProxy</a:t>
            </a:r>
            <a:r>
              <a:rPr lang="ko-KR" altLang="en-US" sz="1600" err="1">
                <a:latin typeface="맑은 고딕"/>
                <a:ea typeface="맑은 고딕"/>
              </a:rPr>
              <a:t> 개발 </a:t>
            </a:r>
            <a:endParaRPr lang="en-US" altLang="ko-KR" sz="1600" err="1">
              <a:latin typeface="맑은 고딕"/>
              <a:ea typeface="맑은 고딕"/>
            </a:endParaRPr>
          </a:p>
          <a:p>
            <a:r>
              <a:rPr lang="ko-KR" altLang="en-US" sz="1600" err="1">
                <a:latin typeface="맑은 고딕"/>
                <a:ea typeface="맑은 고딕"/>
              </a:rPr>
              <a:t>→ 실시간 처리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트래픽 처리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인프라에 대한 안목 향상</a:t>
            </a:r>
            <a:endParaRPr lang="en-US" altLang="ko-KR" sz="1600" err="1">
              <a:latin typeface="맑은 고딕"/>
              <a:ea typeface="맑은 고딕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C00000"/>
                </a:solidFill>
                <a:latin typeface="맑은 고딕"/>
                <a:ea typeface="맑은 고딕"/>
              </a:rPr>
              <a:t>O</a:t>
            </a: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목표 2. 확장성을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고려한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설계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및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구현</a:t>
            </a:r>
            <a:endParaRPr lang="en-US" altLang="ko-KR" sz="1600" b="1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API Gateway</a:t>
            </a:r>
            <a:r>
              <a:rPr lang="ko-KR" altLang="en-US" sz="1600">
                <a:latin typeface="맑은 고딕"/>
                <a:ea typeface="맑은 고딕"/>
              </a:rPr>
              <a:t>를 통한 </a:t>
            </a:r>
            <a:r>
              <a:rPr lang="en-US" altLang="ko-KR" sz="1600">
                <a:latin typeface="맑은 고딕"/>
                <a:ea typeface="맑은 고딕"/>
              </a:rPr>
              <a:t>MSA</a:t>
            </a:r>
            <a:r>
              <a:rPr lang="ko-KR" altLang="en-US" sz="1600">
                <a:latin typeface="맑은 고딕"/>
                <a:ea typeface="맑은 고딕"/>
              </a:rPr>
              <a:t> 기반 환경 구축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Load Balancer</a:t>
            </a:r>
            <a:r>
              <a:rPr lang="ko-KR" altLang="en-US" sz="1600">
                <a:latin typeface="맑은 고딕"/>
                <a:ea typeface="맑은 고딕"/>
              </a:rPr>
              <a:t> 를 통한 분산 처리</a:t>
            </a:r>
            <a:endParaRPr lang="ko-KR" altLang="en-US" sz="1600">
              <a:latin typeface="+mn-ea"/>
            </a:endParaRPr>
          </a:p>
          <a:p>
            <a:pPr lvl="2">
              <a:buAutoNum type="arabicPeriod"/>
            </a:pPr>
            <a:endParaRPr lang="ko-KR" altLang="en-US" sz="1600">
              <a:latin typeface="+mn-ea"/>
            </a:endParaRPr>
          </a:p>
          <a:p>
            <a:r>
              <a:rPr lang="ko-KR" altLang="en-US" sz="1600" b="1" err="1">
                <a:solidFill>
                  <a:srgbClr val="C00000"/>
                </a:solidFill>
                <a:latin typeface="맑은 고딕"/>
                <a:ea typeface="맑은 고딕"/>
              </a:rPr>
              <a:t>△</a:t>
            </a:r>
            <a:r>
              <a:rPr lang="ko-KR" altLang="en-US" sz="1600" err="1">
                <a:latin typeface="맑은 고딕"/>
                <a:ea typeface="맑은 고딕"/>
              </a:rPr>
              <a:t> </a:t>
            </a:r>
            <a:r>
              <a:rPr lang="en-US" altLang="ko-KR" sz="1600" b="1" err="1">
                <a:latin typeface="맑은 고딕"/>
                <a:ea typeface="맑은 고딕"/>
              </a:rPr>
              <a:t>목표</a:t>
            </a:r>
            <a:r>
              <a:rPr lang="en-US" altLang="ko-KR" sz="1600" b="1">
                <a:latin typeface="맑은 고딕"/>
                <a:ea typeface="맑은 고딕"/>
              </a:rPr>
              <a:t> 3. Test</a:t>
            </a: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</a:t>
            </a:r>
            <a:r>
              <a:rPr lang="ko-KR" altLang="en-US" sz="1600">
                <a:latin typeface="맑은 고딕"/>
                <a:ea typeface="맑은 고딕"/>
              </a:rPr>
              <a:t>메시지 서버 작동 테스트 </a:t>
            </a:r>
            <a:r>
              <a:rPr lang="en-US" altLang="ko-KR" sz="1600">
                <a:latin typeface="맑은 고딕"/>
                <a:ea typeface="맑은 고딕"/>
              </a:rPr>
              <a:t>Front</a:t>
            </a:r>
            <a:r>
              <a:rPr lang="ko-KR" altLang="en-US" sz="1600">
                <a:latin typeface="맑은 고딕"/>
                <a:ea typeface="맑은 고딕"/>
              </a:rPr>
              <a:t> 페이지 만듦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</a:t>
            </a:r>
            <a:r>
              <a:rPr lang="ko-KR" altLang="en-US" sz="1600">
                <a:latin typeface="맑은 고딕"/>
                <a:ea typeface="맑은 고딕"/>
              </a:rPr>
              <a:t> 인증 서버 </a:t>
            </a:r>
            <a:r>
              <a:rPr lang="en-US" altLang="ko-KR" sz="1600">
                <a:latin typeface="맑은 고딕"/>
                <a:ea typeface="맑은 고딕"/>
              </a:rPr>
              <a:t>Client-Credential</a:t>
            </a:r>
            <a:r>
              <a:rPr lang="ko-KR" altLang="en-US" sz="1600">
                <a:latin typeface="맑은 고딕"/>
                <a:ea typeface="맑은 고딕"/>
              </a:rPr>
              <a:t> 기능 </a:t>
            </a:r>
            <a:r>
              <a:rPr lang="en-US" altLang="ko-KR" sz="1600">
                <a:latin typeface="맑은 고딕"/>
                <a:ea typeface="맑은 고딕"/>
              </a:rPr>
              <a:t>TDD</a:t>
            </a:r>
            <a:r>
              <a:rPr lang="ko-KR" altLang="en-US" sz="1600">
                <a:latin typeface="맑은 고딕"/>
                <a:ea typeface="맑은 고딕"/>
              </a:rPr>
              <a:t> 코드 작성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Reactive </a:t>
            </a:r>
            <a:r>
              <a:rPr lang="ko-KR" altLang="en-US" sz="1600">
                <a:latin typeface="맑은 고딕"/>
                <a:ea typeface="맑은 고딕"/>
              </a:rPr>
              <a:t>기반 </a:t>
            </a:r>
            <a:r>
              <a:rPr lang="en-US" altLang="ko-KR" sz="1600">
                <a:latin typeface="맑은 고딕"/>
                <a:ea typeface="맑은 고딕"/>
              </a:rPr>
              <a:t>Web Socket</a:t>
            </a:r>
            <a:r>
              <a:rPr lang="ko-KR" altLang="en-US" sz="1600">
                <a:latin typeface="맑은 고딕"/>
                <a:ea typeface="맑은 고딕"/>
              </a:rPr>
              <a:t> 시도 못함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</a:t>
            </a:r>
            <a:r>
              <a:rPr lang="ko-KR" altLang="en-US" sz="1600">
                <a:latin typeface="맑은 고딕"/>
                <a:ea typeface="맑은 고딕"/>
              </a:rPr>
              <a:t> 메시지 서버 성능 테스트에 대한 고민 더 필요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5" name="Google Shape;167;p24">
            <a:extLst>
              <a:ext uri="{FF2B5EF4-FFF2-40B4-BE49-F238E27FC236}">
                <a16:creationId xmlns:a16="http://schemas.microsoft.com/office/drawing/2014/main" xmlns="" id="{A0D31F63-C249-C74B-B5B3-6E47EA5C1267}"/>
              </a:ext>
            </a:extLst>
          </p:cNvPr>
          <p:cNvSpPr/>
          <p:nvPr/>
        </p:nvSpPr>
        <p:spPr>
          <a:xfrm>
            <a:off x="299232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3;p24">
            <a:extLst>
              <a:ext uri="{FF2B5EF4-FFF2-40B4-BE49-F238E27FC236}">
                <a16:creationId xmlns:a16="http://schemas.microsoft.com/office/drawing/2014/main" xmlns="" id="{BF9FD08A-9873-F043-82BE-E0558BA4EDC8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회고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xmlns="" id="{07FB5F31-57FB-EE43-8D77-D21205697D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533" y="1248170"/>
            <a:ext cx="2040733" cy="2097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A53F26B-2710-324C-9D40-BEFC30118BB6}"/>
              </a:ext>
            </a:extLst>
          </p:cNvPr>
          <p:cNvSpPr txBox="1"/>
          <p:nvPr/>
        </p:nvSpPr>
        <p:spPr>
          <a:xfrm>
            <a:off x="-82958" y="3429000"/>
            <a:ext cx="29277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박소현</a:t>
            </a:r>
            <a:endParaRPr lang="en-US" altLang="ko-KR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r"/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Auth API Server</a:t>
            </a:r>
            <a:r>
              <a:rPr lang="ko-KR">
                <a:solidFill>
                  <a:schemeClr val="bg1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chemeClr val="bg1"/>
              </a:solidFill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Message Server​</a:t>
            </a: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Redis</a:t>
            </a:r>
          </a:p>
          <a:p>
            <a:pPr algn="r"/>
            <a:r>
              <a:rPr lang="en-US" altLang="ko-KR">
                <a:solidFill>
                  <a:schemeClr val="bg1"/>
                </a:solidFill>
                <a:latin typeface="Malgun Gothic"/>
                <a:ea typeface="맑은 고딕"/>
              </a:rPr>
              <a:t>AWS / </a:t>
            </a:r>
            <a:r>
              <a:rPr lang="en-US" altLang="ko-KR" err="1">
                <a:solidFill>
                  <a:schemeClr val="bg1"/>
                </a:solidFill>
                <a:latin typeface="Malgun Gothic"/>
                <a:ea typeface="맑은 고딕"/>
              </a:rPr>
              <a:t>HAProxy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C5381E9-7CBF-C746-91EE-28DAEFA7E0F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89691" y="3254185"/>
            <a:ext cx="2426258" cy="22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3301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954C6E2-DEE0-46D6-9070-991246C727F0}"/>
              </a:ext>
            </a:extLst>
          </p:cNvPr>
          <p:cNvSpPr/>
          <p:nvPr/>
        </p:nvSpPr>
        <p:spPr>
          <a:xfrm>
            <a:off x="3349764" y="531558"/>
            <a:ext cx="8302544" cy="58860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defTabSz="1219170">
              <a:lnSpc>
                <a:spcPct val="150000"/>
              </a:lnSpc>
            </a:pP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목표 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1.  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서비스 고도화 작업을 바탕으로 정확하고 세세한 기능 이해</a:t>
            </a:r>
            <a:endParaRPr lang="en-US" altLang="ko-KR" sz="1600" b="1" kern="0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80000"/>
              </a:lnSpc>
            </a:pPr>
            <a:endParaRPr lang="en-US" altLang="ko-KR" sz="1400" b="1" kern="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기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평소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Django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와 같은 편리한 프레임워크 언어를 이용했음으로 세세한 이해 부족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방 안 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추천 받은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Flask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를 이용하여 세세한 기능을 하나하나 공부하며 이해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-&gt;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응용 과정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결 과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서버의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MVC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모델에 대한 더 높은 이해 확립하였음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80000"/>
              </a:lnSpc>
            </a:pPr>
            <a:endParaRPr lang="en-US" altLang="ko-KR" sz="1600" b="1" kern="0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80000"/>
              </a:lnSpc>
            </a:pPr>
            <a:r>
              <a:rPr lang="ko-KR" altLang="ko-KR" sz="1600" b="1" kern="0">
                <a:solidFill>
                  <a:schemeClr val="tx1"/>
                </a:solidFill>
                <a:latin typeface="+mn-ea"/>
                <a:cs typeface="Arial"/>
              </a:rPr>
              <a:t>목표 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2</a:t>
            </a:r>
            <a:r>
              <a:rPr lang="ko-KR" altLang="ko-KR" sz="1600" b="1" kern="0">
                <a:solidFill>
                  <a:schemeClr val="tx1"/>
                </a:solidFill>
                <a:latin typeface="+mn-ea"/>
                <a:cs typeface="Arial"/>
              </a:rPr>
              <a:t>. 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세세한 기능 이해를 통한 프로젝트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기능 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+</a:t>
            </a:r>
          </a:p>
          <a:p>
            <a:pPr defTabSz="1219170">
              <a:lnSpc>
                <a:spcPct val="80000"/>
              </a:lnSpc>
            </a:pPr>
            <a:endParaRPr lang="ko-KR" altLang="en-US" sz="16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기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프로그램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모듈화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경험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부족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방 안 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모듈의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세분화를 통하여 각 모듈 별 품질 향상 및 응용 가능성 확장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,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          1) Blueprint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기능을 이용한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MVC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로직의 모듈 관리 채팅 방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API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구성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          2) Decorator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기능을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이용한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인증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토큰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유효성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검사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2" defTabSz="1219170">
              <a:lnSpc>
                <a:spcPct val="8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→ 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수정 작업 발생 및 추후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유지보수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시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 -&gt;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추가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기능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구현이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용이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80000"/>
              </a:lnSpc>
            </a:pPr>
            <a:r>
              <a:rPr lang="ko-KR" altLang="en-US" sz="1600" b="1">
                <a:solidFill>
                  <a:schemeClr val="tx1"/>
                </a:solidFill>
                <a:latin typeface="+mn-ea"/>
                <a:cs typeface="Arial"/>
              </a:rPr>
              <a:t>목표 </a:t>
            </a:r>
            <a:r>
              <a:rPr lang="en-US" altLang="ko-KR" sz="1600" b="1">
                <a:solidFill>
                  <a:schemeClr val="tx1"/>
                </a:solidFill>
                <a:latin typeface="+mn-ea"/>
                <a:cs typeface="Arial"/>
              </a:rPr>
              <a:t>3.</a:t>
            </a:r>
            <a:r>
              <a:rPr lang="ko-KR" altLang="en-US" sz="1600" b="1">
                <a:solidFill>
                  <a:schemeClr val="tx1"/>
                </a:solidFill>
                <a:latin typeface="+mn-ea"/>
                <a:cs typeface="Arial"/>
              </a:rPr>
              <a:t>  </a:t>
            </a:r>
            <a:r>
              <a:rPr lang="en-US" altLang="ko-KR" sz="1600" b="1">
                <a:solidFill>
                  <a:schemeClr val="tx1"/>
                </a:solidFill>
                <a:latin typeface="+mn-ea"/>
                <a:cs typeface="Arial"/>
              </a:rPr>
              <a:t>DB </a:t>
            </a:r>
            <a:r>
              <a:rPr lang="ko-KR" altLang="en-US" sz="1600" b="1">
                <a:solidFill>
                  <a:schemeClr val="tx1"/>
                </a:solidFill>
                <a:latin typeface="+mn-ea"/>
                <a:cs typeface="Arial"/>
              </a:rPr>
              <a:t>설정을 통한 데이터 관리 이해도 향상</a:t>
            </a:r>
            <a:endParaRPr lang="en-US" altLang="ko-KR" sz="1600" b="1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80000"/>
              </a:lnSpc>
            </a:pP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기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대용량 처리가 발생할 수 있는 구조에 맞춘 고성능 데이터 관리 필요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방 안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 : 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메시지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전용 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DB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인 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Mongo DB (No-SQL)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을 구축하고 서버의 데이터 처리 구조를 </a:t>
            </a: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	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고려한 데이터를 설계하여 서버의 메모리 사용 효율화</a:t>
            </a: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lvl="1" defTabSz="1219170">
              <a:lnSpc>
                <a:spcPct val="8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Arial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→ 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메시지 처리 특성 상 데이터 간의 관계보다는 성능을 극대화하는 방식 구현</a:t>
            </a:r>
            <a:endParaRPr lang="en-US" altLang="ko-KR" sz="1450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150000"/>
              </a:lnSpc>
            </a:pPr>
            <a:endParaRPr lang="en-US" altLang="ko-KR" sz="1450">
              <a:solidFill>
                <a:schemeClr val="tx1"/>
              </a:solidFill>
              <a:latin typeface="+mn-ea"/>
              <a:cs typeface="Arial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xmlns="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그림 3" descr="사람, 실내, 캐비닛, 테이블이(가) 표시된 사진&#10;&#10;자동 생성된 설명">
            <a:extLst>
              <a:ext uri="{FF2B5EF4-FFF2-40B4-BE49-F238E27FC236}">
                <a16:creationId xmlns:a16="http://schemas.microsoft.com/office/drawing/2014/main" xmlns="" id="{7949614C-0ACD-422A-93AE-1E0F975104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506" y="1250816"/>
            <a:ext cx="1966245" cy="2308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05CD63-B561-4D10-8259-3B9887AC4C36}"/>
              </a:ext>
            </a:extLst>
          </p:cNvPr>
          <p:cNvSpPr txBox="1"/>
          <p:nvPr/>
        </p:nvSpPr>
        <p:spPr>
          <a:xfrm>
            <a:off x="0" y="3621060"/>
            <a:ext cx="291936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err="1">
                <a:solidFill>
                  <a:srgbClr val="FFFFFF"/>
                </a:solidFill>
                <a:latin typeface="맑은 고딕"/>
                <a:ea typeface="맑은 고딕"/>
              </a:rPr>
              <a:t>백지연</a:t>
            </a:r>
            <a:endParaRPr lang="en-US" altLang="ko-KR" b="1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ctr"/>
            <a:endParaRPr lang="en-US" altLang="ko-KR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Chat API Server</a:t>
            </a:r>
            <a:endParaRPr lang="ko-KR" altLang="en-US">
              <a:solidFill>
                <a:srgbClr val="FFFFFF"/>
              </a:solidFill>
              <a:latin typeface="Arial"/>
              <a:ea typeface="맑은 고딕" panose="020B0503020000020004" pitchFamily="34" charset="-127"/>
              <a:cs typeface="Arial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MongoDB</a:t>
            </a:r>
            <a:r>
              <a:rPr lang="ko-KR">
                <a:solidFill>
                  <a:srgbClr val="FFFFFF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AWS</a:t>
            </a: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 /</a:t>
            </a:r>
            <a:r>
              <a:rPr lang="ko-KR" altLang="en-US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 S3</a:t>
            </a: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8314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2227006" y="-109876"/>
            <a:ext cx="7831394" cy="7256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8D849B70-E7E1-418A-A250-A16C450F99F8}"/>
              </a:ext>
            </a:extLst>
          </p:cNvPr>
          <p:cNvCxnSpPr>
            <a:cxnSpLocks/>
          </p:cNvCxnSpPr>
          <p:nvPr/>
        </p:nvCxnSpPr>
        <p:spPr>
          <a:xfrm>
            <a:off x="-353962" y="38275"/>
            <a:ext cx="13062406" cy="6960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878AEC14-F69A-479D-8797-BDD1DBA3BC79}"/>
              </a:ext>
            </a:extLst>
          </p:cNvPr>
          <p:cNvCxnSpPr>
            <a:cxnSpLocks/>
          </p:cNvCxnSpPr>
          <p:nvPr/>
        </p:nvCxnSpPr>
        <p:spPr>
          <a:xfrm flipV="1">
            <a:off x="-353963" y="3371048"/>
            <a:ext cx="12831098" cy="1538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08EE367-65B3-48B4-AD09-130CD61E7603}"/>
              </a:ext>
            </a:extLst>
          </p:cNvPr>
          <p:cNvCxnSpPr>
            <a:cxnSpLocks/>
          </p:cNvCxnSpPr>
          <p:nvPr/>
        </p:nvCxnSpPr>
        <p:spPr>
          <a:xfrm flipV="1">
            <a:off x="-353961" y="179046"/>
            <a:ext cx="12654116" cy="66789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633700BF-B376-4F2B-9700-A49DA737F86C}"/>
              </a:ext>
            </a:extLst>
          </p:cNvPr>
          <p:cNvCxnSpPr>
            <a:cxnSpLocks/>
          </p:cNvCxnSpPr>
          <p:nvPr/>
        </p:nvCxnSpPr>
        <p:spPr>
          <a:xfrm flipV="1">
            <a:off x="2227005" y="-250646"/>
            <a:ext cx="8214851" cy="7256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239928" y="1470406"/>
            <a:ext cx="3805550" cy="830559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담당 기능 부분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요약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4FD25BF-69E6-4EC5-8E7C-598C15ADE831}"/>
              </a:ext>
            </a:extLst>
          </p:cNvPr>
          <p:cNvSpPr/>
          <p:nvPr/>
        </p:nvSpPr>
        <p:spPr>
          <a:xfrm>
            <a:off x="4239928" y="3371048"/>
            <a:ext cx="3805550" cy="756279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담당 기능 구현 상세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6935FFEA-AE2B-4142-A067-54441E228BCA}"/>
              </a:ext>
            </a:extLst>
          </p:cNvPr>
          <p:cNvSpPr/>
          <p:nvPr/>
        </p:nvSpPr>
        <p:spPr>
          <a:xfrm>
            <a:off x="4239928" y="5197409"/>
            <a:ext cx="3805550" cy="87375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회고 및 느낀 점</a:t>
            </a:r>
          </a:p>
        </p:txBody>
      </p:sp>
    </p:spTree>
    <p:extLst>
      <p:ext uri="{BB962C8B-B14F-4D97-AF65-F5344CB8AC3E}">
        <p14:creationId xmlns:p14="http://schemas.microsoft.com/office/powerpoint/2010/main" xmlns="" val="203290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프로젝트 소개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407" name="Google Shape;407;p32"/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주제 및 기획 의도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408" name="Google Shape;408;p32"/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6865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15" name="모서리가 둥근 직사각형 67">
            <a:extLst>
              <a:ext uri="{FF2B5EF4-FFF2-40B4-BE49-F238E27FC236}">
                <a16:creationId xmlns:a16="http://schemas.microsoft.com/office/drawing/2014/main" xmlns="" id="{C1E7E5B8-7E25-4C33-B4E0-846E1D3A53F1}"/>
              </a:ext>
            </a:extLst>
          </p:cNvPr>
          <p:cNvSpPr/>
          <p:nvPr/>
        </p:nvSpPr>
        <p:spPr>
          <a:xfrm>
            <a:off x="990600" y="2122306"/>
            <a:ext cx="1859982" cy="3605538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7C675B12-BDD0-4FA3-BD8B-CD7D52CD42E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610729" y="3957532"/>
            <a:ext cx="651892" cy="87354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685E79BA-3B4E-4C9F-B288-621372A84FBB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2688939" y="3058361"/>
            <a:ext cx="573682" cy="89917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75D46F0-E9D3-4D4E-A2F1-553D84974F89}"/>
              </a:ext>
            </a:extLst>
          </p:cNvPr>
          <p:cNvSpPr txBox="1"/>
          <p:nvPr/>
        </p:nvSpPr>
        <p:spPr>
          <a:xfrm>
            <a:off x="1588939" y="3221504"/>
            <a:ext cx="76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</a:t>
            </a:r>
            <a:endParaRPr kumimoji="1" lang="x-none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EAB23CC-6F4C-4ECD-B96B-561EFEBCC0AD}"/>
              </a:ext>
            </a:extLst>
          </p:cNvPr>
          <p:cNvSpPr txBox="1"/>
          <p:nvPr/>
        </p:nvSpPr>
        <p:spPr>
          <a:xfrm>
            <a:off x="1609031" y="4851722"/>
            <a:ext cx="63510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App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B8BFB00-39BC-4886-9FCB-AA64FF801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3013" y="4334589"/>
            <a:ext cx="887922" cy="573993"/>
          </a:xfrm>
          <a:prstGeom prst="rect">
            <a:avLst/>
          </a:prstGeom>
        </p:spPr>
      </p:pic>
      <p:pic>
        <p:nvPicPr>
          <p:cNvPr id="21" name="그림 11">
            <a:extLst>
              <a:ext uri="{FF2B5EF4-FFF2-40B4-BE49-F238E27FC236}">
                <a16:creationId xmlns:a16="http://schemas.microsoft.com/office/drawing/2014/main" xmlns="" id="{692A857B-C34F-4565-80FF-8E03971767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1144" y="2617439"/>
            <a:ext cx="1290638" cy="60560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7C0268BC-DBD1-4F93-BB56-28E3DB688309}"/>
              </a:ext>
            </a:extLst>
          </p:cNvPr>
          <p:cNvSpPr/>
          <p:nvPr/>
        </p:nvSpPr>
        <p:spPr>
          <a:xfrm>
            <a:off x="6153237" y="2188602"/>
            <a:ext cx="1318793" cy="10060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</a:rPr>
              <a:t>Message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E6F06F1-63D7-4C2F-83DA-D8B6F402F8F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8393" y="5808732"/>
            <a:ext cx="714138" cy="535603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55D2C394-6915-4B70-8DCE-634E869CCDCD}"/>
              </a:ext>
            </a:extLst>
          </p:cNvPr>
          <p:cNvSpPr/>
          <p:nvPr/>
        </p:nvSpPr>
        <p:spPr>
          <a:xfrm>
            <a:off x="3262621" y="3449275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EEB2C94C-3356-4535-96FF-083BC4721E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49883" y="4867419"/>
            <a:ext cx="859113" cy="443324"/>
          </a:xfrm>
          <a:prstGeom prst="rect">
            <a:avLst/>
          </a:prstGeom>
        </p:spPr>
      </p:pic>
      <p:sp>
        <p:nvSpPr>
          <p:cNvPr id="27" name="모서리가 둥근 직사각형 153">
            <a:extLst>
              <a:ext uri="{FF2B5EF4-FFF2-40B4-BE49-F238E27FC236}">
                <a16:creationId xmlns:a16="http://schemas.microsoft.com/office/drawing/2014/main" xmlns="" id="{01B6E9C0-E513-4F96-BD30-1F13FC0071C1}"/>
              </a:ext>
            </a:extLst>
          </p:cNvPr>
          <p:cNvSpPr/>
          <p:nvPr/>
        </p:nvSpPr>
        <p:spPr>
          <a:xfrm>
            <a:off x="5841073" y="3502937"/>
            <a:ext cx="1969327" cy="3227176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5ADE430-8015-4F8F-B081-8EFB46BE2DAB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5031880" y="3957532"/>
            <a:ext cx="809193" cy="19113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그림 2">
            <a:extLst>
              <a:ext uri="{FF2B5EF4-FFF2-40B4-BE49-F238E27FC236}">
                <a16:creationId xmlns:a16="http://schemas.microsoft.com/office/drawing/2014/main" xmlns="" id="{A7F17B5E-2F80-44DE-98C8-87549CDBC83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52553" y="3869312"/>
            <a:ext cx="677880" cy="7717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21AC5A8-F5F8-474B-8066-51F5CA4CF2B3}"/>
              </a:ext>
            </a:extLst>
          </p:cNvPr>
          <p:cNvSpPr txBox="1"/>
          <p:nvPr/>
        </p:nvSpPr>
        <p:spPr>
          <a:xfrm>
            <a:off x="6050215" y="3920500"/>
            <a:ext cx="926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NoSQL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DB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AE1EF41-5204-47DA-BEF3-E870693628B4}"/>
              </a:ext>
            </a:extLst>
          </p:cNvPr>
          <p:cNvSpPr txBox="1"/>
          <p:nvPr/>
        </p:nvSpPr>
        <p:spPr>
          <a:xfrm>
            <a:off x="6070867" y="5030510"/>
            <a:ext cx="603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RDB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170EED0-27B4-46CC-A2C2-D4B247C4EC24}"/>
              </a:ext>
            </a:extLst>
          </p:cNvPr>
          <p:cNvSpPr txBox="1"/>
          <p:nvPr/>
        </p:nvSpPr>
        <p:spPr>
          <a:xfrm>
            <a:off x="6089357" y="5813944"/>
            <a:ext cx="931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File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Storage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C8B20304-07C9-4D3E-BDC8-3AB89EF57210}"/>
              </a:ext>
            </a:extLst>
          </p:cNvPr>
          <p:cNvSpPr/>
          <p:nvPr/>
        </p:nvSpPr>
        <p:spPr>
          <a:xfrm>
            <a:off x="6183203" y="1029609"/>
            <a:ext cx="1258861" cy="10060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Auth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C36782C3-8635-4C8E-9C79-134546A5496A}"/>
              </a:ext>
            </a:extLst>
          </p:cNvPr>
          <p:cNvCxnSpPr>
            <a:cxnSpLocks/>
            <a:stCxn id="25" idx="6"/>
            <a:endCxn id="22" idx="2"/>
          </p:cNvCxnSpPr>
          <p:nvPr/>
        </p:nvCxnSpPr>
        <p:spPr>
          <a:xfrm flipV="1">
            <a:off x="5031880" y="2691605"/>
            <a:ext cx="1121357" cy="1265927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  <a:stCxn id="25" idx="6"/>
            <a:endCxn id="33" idx="2"/>
          </p:cNvCxnSpPr>
          <p:nvPr/>
        </p:nvCxnSpPr>
        <p:spPr>
          <a:xfrm flipV="1">
            <a:off x="5031880" y="1532612"/>
            <a:ext cx="1151323" cy="242492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44BE47D7-EBD3-483B-B3FD-5DB32F86200F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>
            <a:off x="5031880" y="3957532"/>
            <a:ext cx="809193" cy="1158993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74CFC845-FB53-4768-BC29-3BD277C8378B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5031880" y="3957532"/>
            <a:ext cx="809193" cy="212153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8214785" y="1112701"/>
            <a:ext cx="3384548" cy="727289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로그인 관련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Token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인증 유지 관리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8214785" y="2212787"/>
            <a:ext cx="3316972" cy="84557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상태 변화 시 정보 즉각 전송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→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 변화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API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동작 요청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8214785" y="3831139"/>
            <a:ext cx="3316972" cy="67413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메시지 관련 정보 조회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8214785" y="4834862"/>
            <a:ext cx="3316972" cy="67413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유저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회사 유저 조회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8214785" y="5769263"/>
            <a:ext cx="3316972" cy="67413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사진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파일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s3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업로드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990600" y="194478"/>
            <a:ext cx="1120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부분 요약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37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1  –  </a:t>
            </a:r>
            <a:r>
              <a:rPr lang="ko-KR" altLang="en-US" sz="1600" b="1">
                <a:solidFill>
                  <a:schemeClr val="bg1"/>
                </a:solidFill>
              </a:rPr>
              <a:t>채팅 방 관련 기본 </a:t>
            </a:r>
            <a:r>
              <a:rPr lang="en-US" altLang="ko-KR" sz="1600" b="1">
                <a:solidFill>
                  <a:schemeClr val="bg1"/>
                </a:solidFill>
              </a:rPr>
              <a:t>API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5590" y="1772434"/>
            <a:ext cx="10720677" cy="1015304"/>
            <a:chOff x="895589" y="1895374"/>
            <a:chExt cx="10720677" cy="1015304"/>
          </a:xfrm>
        </p:grpSpPr>
        <p:sp>
          <p:nvSpPr>
            <p:cNvPr id="34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895589" y="1895374"/>
              <a:ext cx="10720677" cy="1015304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5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1477878" y="2026116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방 생성</a:t>
              </a: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3606799" y="2060360"/>
              <a:ext cx="7365999" cy="6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유효성 검사  →  채팅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Insert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쿼리 요청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→  요청의 상태 코드를 받아 응답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95590" y="3096627"/>
            <a:ext cx="10720677" cy="1015304"/>
            <a:chOff x="895589" y="1895374"/>
            <a:chExt cx="10720677" cy="1015304"/>
          </a:xfrm>
        </p:grpSpPr>
        <p:sp>
          <p:nvSpPr>
            <p:cNvPr id="44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895589" y="1895374"/>
              <a:ext cx="10720677" cy="1015304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5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1477878" y="2026116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방 입장</a:t>
              </a: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3606799" y="2060360"/>
              <a:ext cx="7366001" cy="6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유효성 검사 → 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Room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해당하는 메시지 기록 조회  →  조회한 정보와 상태 코드 응답  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895590" y="4420821"/>
            <a:ext cx="10720677" cy="1015304"/>
            <a:chOff x="895589" y="1895374"/>
            <a:chExt cx="10720677" cy="1015304"/>
          </a:xfrm>
        </p:grpSpPr>
        <p:sp>
          <p:nvSpPr>
            <p:cNvPr id="48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895589" y="1895374"/>
              <a:ext cx="10720677" cy="1015304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9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1477878" y="2026116"/>
              <a:ext cx="1235243" cy="7093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방 퇴장</a:t>
              </a: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3606800" y="2060360"/>
              <a:ext cx="7366002" cy="6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유효성 검사  → 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Message ID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정보를 채팅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ID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Update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쿼리 요청  →  요청의 상태 코드를 받아 응답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4597442" y="5870863"/>
            <a:ext cx="3316972" cy="6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MVC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02-1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108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17100" y="194478"/>
            <a:ext cx="11174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1  –  </a:t>
            </a:r>
            <a:r>
              <a:rPr lang="ko-KR" altLang="en-US" sz="1600" b="1">
                <a:solidFill>
                  <a:schemeClr val="bg1"/>
                </a:solidFill>
              </a:rPr>
              <a:t>채팅 방 관련 상세 </a:t>
            </a:r>
            <a:r>
              <a:rPr lang="en-US" altLang="ko-KR" sz="1600" b="1">
                <a:solidFill>
                  <a:schemeClr val="bg1"/>
                </a:solidFill>
              </a:rPr>
              <a:t>API </a:t>
            </a:r>
            <a:r>
              <a:rPr lang="ko-KR" altLang="en-US" sz="1600" b="1">
                <a:solidFill>
                  <a:schemeClr val="bg1"/>
                </a:solidFill>
              </a:rPr>
              <a:t>목록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4" name="모서리가 둥근 직사각형 67">
            <a:extLst>
              <a:ext uri="{FF2B5EF4-FFF2-40B4-BE49-F238E27FC236}">
                <a16:creationId xmlns:a16="http://schemas.microsoft.com/office/drawing/2014/main" xmlns="" id="{C1E7E5B8-7E25-4C33-B4E0-846E1D3A53F1}"/>
              </a:ext>
            </a:extLst>
          </p:cNvPr>
          <p:cNvSpPr/>
          <p:nvPr/>
        </p:nvSpPr>
        <p:spPr>
          <a:xfrm>
            <a:off x="6789157" y="1505654"/>
            <a:ext cx="4386980" cy="4786556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6789158" y="1505654"/>
            <a:ext cx="4386980" cy="4786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생성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(1:1,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그룹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오픈 대화방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소멸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멤버 정보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공개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비공개 정보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퇴장 시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ID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반영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비속어 리스트 응답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멤버 추가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멤버 강제 퇴장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생성 시 사용자 검색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사용자 및 대화방 검색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오픈 대화방 검색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전체 오픈 대화방 출력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55D2C394-6915-4B70-8DCE-634E869CCDCD}"/>
              </a:ext>
            </a:extLst>
          </p:cNvPr>
          <p:cNvSpPr/>
          <p:nvPr/>
        </p:nvSpPr>
        <p:spPr>
          <a:xfrm>
            <a:off x="2583914" y="1696320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6419943" y="2201837"/>
            <a:ext cx="5772057" cy="27282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17100" y="3556718"/>
            <a:ext cx="4386981" cy="2624668"/>
            <a:chOff x="7304571" y="1625599"/>
            <a:chExt cx="4386981" cy="2624668"/>
          </a:xfrm>
        </p:grpSpPr>
        <p:sp>
          <p:nvSpPr>
            <p:cNvPr id="27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7304571" y="1625599"/>
              <a:ext cx="4386980" cy="26246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랜딩 페이지 대화방 목록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랜딩 페이지 가장 최근 메시지 출력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피일 전송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링크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공지 모아 보기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메시지 검색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  <a:stCxn id="22" idx="6"/>
            <a:endCxn id="34" idx="1"/>
          </p:cNvCxnSpPr>
          <p:nvPr/>
        </p:nvCxnSpPr>
        <p:spPr>
          <a:xfrm>
            <a:off x="4353173" y="2204577"/>
            <a:ext cx="2435984" cy="169435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3210591" y="2712834"/>
            <a:ext cx="125276" cy="84388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E27697F-99B6-4936-BC25-6B785E3F311E}"/>
              </a:ext>
            </a:extLst>
          </p:cNvPr>
          <p:cNvSpPr/>
          <p:nvPr/>
        </p:nvSpPr>
        <p:spPr>
          <a:xfrm>
            <a:off x="1642533" y="2916968"/>
            <a:ext cx="1456686" cy="50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Message </a:t>
            </a:r>
            <a:r>
              <a:rPr lang="ko-KR" altLang="en-US" sz="1400" b="1">
                <a:solidFill>
                  <a:srgbClr val="212121"/>
                </a:solidFill>
              </a:rPr>
              <a:t>관련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5E27697F-99B6-4936-BC25-6B785E3F311E}"/>
              </a:ext>
            </a:extLst>
          </p:cNvPr>
          <p:cNvSpPr/>
          <p:nvPr/>
        </p:nvSpPr>
        <p:spPr>
          <a:xfrm>
            <a:off x="5104154" y="2270906"/>
            <a:ext cx="1285686" cy="50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채팅 방</a:t>
            </a:r>
            <a:r>
              <a:rPr lang="en-US" altLang="ko-KR" sz="1400" b="1">
                <a:solidFill>
                  <a:srgbClr val="212121"/>
                </a:solidFill>
              </a:rPr>
              <a:t> </a:t>
            </a:r>
            <a:r>
              <a:rPr lang="ko-KR" altLang="en-US" sz="1400" b="1">
                <a:solidFill>
                  <a:srgbClr val="212121"/>
                </a:solidFill>
              </a:rPr>
              <a:t>관련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02-1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0097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02-2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15" name="모서리가 둥근 직사각형 67">
            <a:extLst>
              <a:ext uri="{FF2B5EF4-FFF2-40B4-BE49-F238E27FC236}">
                <a16:creationId xmlns:a16="http://schemas.microsoft.com/office/drawing/2014/main" xmlns="" id="{C1E7E5B8-7E25-4C33-B4E0-846E1D3A53F1}"/>
              </a:ext>
            </a:extLst>
          </p:cNvPr>
          <p:cNvSpPr/>
          <p:nvPr/>
        </p:nvSpPr>
        <p:spPr>
          <a:xfrm>
            <a:off x="1285824" y="1660784"/>
            <a:ext cx="1235242" cy="1840903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7C675B12-BDD0-4FA3-BD8B-CD7D52CD42E0}"/>
              </a:ext>
            </a:extLst>
          </p:cNvPr>
          <p:cNvCxnSpPr>
            <a:cxnSpLocks/>
            <a:stCxn id="15" idx="3"/>
            <a:endCxn id="25" idx="2"/>
          </p:cNvCxnSpPr>
          <p:nvPr/>
        </p:nvCxnSpPr>
        <p:spPr>
          <a:xfrm flipV="1">
            <a:off x="2521066" y="2575981"/>
            <a:ext cx="2759270" cy="52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75D46F0-E9D3-4D4E-A2F1-553D84974F89}"/>
              </a:ext>
            </a:extLst>
          </p:cNvPr>
          <p:cNvSpPr txBox="1"/>
          <p:nvPr/>
        </p:nvSpPr>
        <p:spPr>
          <a:xfrm>
            <a:off x="1675996" y="2364877"/>
            <a:ext cx="507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</a:t>
            </a:r>
            <a:endParaRPr kumimoji="1" lang="x-none" alt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EAB23CC-6F4C-4ECD-B96B-561EFEBCC0AD}"/>
              </a:ext>
            </a:extLst>
          </p:cNvPr>
          <p:cNvSpPr txBox="1"/>
          <p:nvPr/>
        </p:nvSpPr>
        <p:spPr>
          <a:xfrm>
            <a:off x="1616289" y="3112817"/>
            <a:ext cx="61681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App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B8BFB00-39BC-4886-9FCB-AA64FF801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6784" y="2731262"/>
            <a:ext cx="635823" cy="411025"/>
          </a:xfrm>
          <a:prstGeom prst="rect">
            <a:avLst/>
          </a:prstGeom>
        </p:spPr>
      </p:pic>
      <p:pic>
        <p:nvPicPr>
          <p:cNvPr id="21" name="그림 11">
            <a:extLst>
              <a:ext uri="{FF2B5EF4-FFF2-40B4-BE49-F238E27FC236}">
                <a16:creationId xmlns:a16="http://schemas.microsoft.com/office/drawing/2014/main" xmlns="" id="{692A857B-C34F-4565-80FF-8E03971767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2593" y="1830882"/>
            <a:ext cx="924201" cy="43365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55D2C394-6915-4B70-8DCE-634E869CCDCD}"/>
              </a:ext>
            </a:extLst>
          </p:cNvPr>
          <p:cNvSpPr/>
          <p:nvPr/>
        </p:nvSpPr>
        <p:spPr>
          <a:xfrm>
            <a:off x="5280336" y="2067724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C8B20304-07C9-4D3E-BDC8-3AB89EF57210}"/>
              </a:ext>
            </a:extLst>
          </p:cNvPr>
          <p:cNvSpPr/>
          <p:nvPr/>
        </p:nvSpPr>
        <p:spPr>
          <a:xfrm>
            <a:off x="9567317" y="2067724"/>
            <a:ext cx="1258861" cy="10060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Auth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  <a:stCxn id="25" idx="6"/>
            <a:endCxn id="33" idx="2"/>
          </p:cNvCxnSpPr>
          <p:nvPr/>
        </p:nvCxnSpPr>
        <p:spPr>
          <a:xfrm flipV="1">
            <a:off x="7049595" y="2570727"/>
            <a:ext cx="2517722" cy="525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611279" y="4238926"/>
            <a:ext cx="5030523" cy="77334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인증 토큰의 생명 안정성을 보장하는 </a:t>
            </a:r>
            <a:r>
              <a:rPr lang="ko-KR" altLang="en-US" sz="1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로직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구현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(Decorator)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→  코드의 재 사용성 및 </a:t>
            </a:r>
            <a:r>
              <a:rPr lang="ko-KR" altLang="en-US" sz="1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가독성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UP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2  –  </a:t>
            </a:r>
            <a:r>
              <a:rPr lang="ko-KR" altLang="en-US" sz="1600" b="1">
                <a:solidFill>
                  <a:schemeClr val="bg1"/>
                </a:solidFill>
              </a:rPr>
              <a:t>인증 토큰 유효성 검사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823165" y="249844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E0D9CCAF-8EEB-4921-9EDF-343F837C3BD1}"/>
              </a:ext>
            </a:extLst>
          </p:cNvPr>
          <p:cNvSpPr/>
          <p:nvPr/>
        </p:nvSpPr>
        <p:spPr>
          <a:xfrm>
            <a:off x="3795863" y="2471143"/>
            <a:ext cx="209676" cy="209676"/>
          </a:xfrm>
          <a:prstGeom prst="ellipse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6550201" y="3697980"/>
            <a:ext cx="5234694" cy="1742698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기존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Decorator (@</a:t>
            </a:r>
            <a:r>
              <a:rPr lang="en-US" altLang="ko-KR" sz="1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app.before_request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가 존재하지만 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프로젝트의 확장성 고려하여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유저 토큰이 필요하지 않을 경우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→  자체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Decorator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구성하여 함수를 구현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5E27697F-99B6-4936-BC25-6B785E3F311E}"/>
              </a:ext>
            </a:extLst>
          </p:cNvPr>
          <p:cNvSpPr/>
          <p:nvPr/>
        </p:nvSpPr>
        <p:spPr>
          <a:xfrm>
            <a:off x="3005642" y="1838057"/>
            <a:ext cx="2033145" cy="657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200" b="1">
                <a:solidFill>
                  <a:srgbClr val="212121"/>
                </a:solidFill>
              </a:rPr>
              <a:t>Header Access Token</a:t>
            </a:r>
            <a:endParaRPr lang="ko-KR" altLang="en-US" sz="1200" b="1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29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2  –  </a:t>
            </a:r>
            <a:r>
              <a:rPr lang="ko-KR" altLang="en-US" sz="1600" b="1">
                <a:solidFill>
                  <a:schemeClr val="bg1"/>
                </a:solidFill>
              </a:rPr>
              <a:t>인증 토큰 유효성 검사 과정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>
            <a:stCxn id="44" idx="6"/>
            <a:endCxn id="46" idx="2"/>
          </p:cNvCxnSpPr>
          <p:nvPr/>
        </p:nvCxnSpPr>
        <p:spPr>
          <a:xfrm flipV="1">
            <a:off x="895590" y="3619638"/>
            <a:ext cx="3727137" cy="27297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051360" y="2328546"/>
            <a:ext cx="209676" cy="209676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56979" y="1151183"/>
            <a:ext cx="2933118" cy="106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현재 시간 </a:t>
            </a:r>
            <a:r>
              <a:rPr lang="en-US" altLang="ko-KR" sz="1400" b="1">
                <a:solidFill>
                  <a:srgbClr val="212121"/>
                </a:solidFill>
              </a:rPr>
              <a:t>&lt; Expiration Time</a:t>
            </a:r>
          </a:p>
          <a:p>
            <a:pPr marL="0" lvl="1" algn="ctr">
              <a:lnSpc>
                <a:spcPct val="150000"/>
              </a:lnSpc>
            </a:pP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</a:rPr>
              <a:t>유효한 토큰</a:t>
            </a:r>
            <a:endParaRPr lang="ko-KR" altLang="en-US" sz="1200">
              <a:solidFill>
                <a:srgbClr val="0070C0"/>
              </a:solidFill>
            </a:endParaRPr>
          </a:p>
        </p:txBody>
      </p:sp>
      <p:cxnSp>
        <p:nvCxnSpPr>
          <p:cNvPr id="41" name="꺾인 연결선 40"/>
          <p:cNvCxnSpPr>
            <a:cxnSpLocks/>
            <a:stCxn id="29" idx="0"/>
            <a:endCxn id="40" idx="2"/>
          </p:cNvCxnSpPr>
          <p:nvPr/>
        </p:nvCxnSpPr>
        <p:spPr>
          <a:xfrm flipH="1" flipV="1">
            <a:off x="7123538" y="2213793"/>
            <a:ext cx="32660" cy="11475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1">
            <a:extLst>
              <a:ext uri="{FF2B5EF4-FFF2-40B4-BE49-F238E27FC236}">
                <a16:creationId xmlns:a16="http://schemas.microsoft.com/office/drawing/2014/main" xmlns="" id="{EDF34D54-9D28-4D60-A6AA-C7775AE05D05}"/>
              </a:ext>
            </a:extLst>
          </p:cNvPr>
          <p:cNvCxnSpPr>
            <a:cxnSpLocks/>
            <a:stCxn id="45" idx="4"/>
            <a:endCxn id="43" idx="0"/>
          </p:cNvCxnSpPr>
          <p:nvPr/>
        </p:nvCxnSpPr>
        <p:spPr>
          <a:xfrm rot="16200000" flipH="1">
            <a:off x="2799153" y="3609325"/>
            <a:ext cx="175306" cy="405607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E27697F-99B6-4936-BC25-6B785E3F311E}"/>
              </a:ext>
            </a:extLst>
          </p:cNvPr>
          <p:cNvSpPr/>
          <p:nvPr/>
        </p:nvSpPr>
        <p:spPr>
          <a:xfrm>
            <a:off x="1397012" y="3899782"/>
            <a:ext cx="3385195" cy="83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Access Token (JWT) 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Decoding</a:t>
            </a:r>
            <a:r>
              <a:rPr lang="ko-KR" altLang="en-US" sz="1400" b="1">
                <a:solidFill>
                  <a:srgbClr val="212121"/>
                </a:solidFill>
              </a:rPr>
              <a:t>하여 </a:t>
            </a:r>
            <a:r>
              <a:rPr lang="en-US" altLang="ko-KR" sz="1400" b="1">
                <a:solidFill>
                  <a:srgbClr val="212121"/>
                </a:solidFill>
              </a:rPr>
              <a:t>Expiration Time </a:t>
            </a:r>
            <a:r>
              <a:rPr lang="ko-KR" altLang="en-US" sz="1400" b="1">
                <a:solidFill>
                  <a:srgbClr val="212121"/>
                </a:solidFill>
              </a:rPr>
              <a:t>추출</a:t>
            </a:r>
            <a:endParaRPr lang="ko-KR" altLang="en-US" sz="1200">
              <a:solidFill>
                <a:srgbClr val="21212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DC736247-D6E7-40B5-A645-4D3C93D903E6}"/>
              </a:ext>
            </a:extLst>
          </p:cNvPr>
          <p:cNvSpPr/>
          <p:nvPr/>
        </p:nvSpPr>
        <p:spPr>
          <a:xfrm>
            <a:off x="685914" y="3542097"/>
            <a:ext cx="209676" cy="209676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E0D9CCAF-8EEB-4921-9EDF-343F837C3BD1}"/>
              </a:ext>
            </a:extLst>
          </p:cNvPr>
          <p:cNvSpPr/>
          <p:nvPr/>
        </p:nvSpPr>
        <p:spPr>
          <a:xfrm>
            <a:off x="2579165" y="3514800"/>
            <a:ext cx="209676" cy="209676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C4A31672-EAEE-4580-B427-AABE0FA8F55A}"/>
              </a:ext>
            </a:extLst>
          </p:cNvPr>
          <p:cNvSpPr/>
          <p:nvPr/>
        </p:nvSpPr>
        <p:spPr>
          <a:xfrm>
            <a:off x="4622727" y="3514800"/>
            <a:ext cx="209676" cy="209676"/>
          </a:xfrm>
          <a:prstGeom prst="ellipse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23EFD50A-F3B1-43ED-98BF-8AE5D4A58C72}"/>
              </a:ext>
            </a:extLst>
          </p:cNvPr>
          <p:cNvSpPr/>
          <p:nvPr/>
        </p:nvSpPr>
        <p:spPr>
          <a:xfrm>
            <a:off x="2992814" y="2596593"/>
            <a:ext cx="3041390" cy="527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현재 시각과 </a:t>
            </a:r>
            <a:r>
              <a:rPr lang="en-US" altLang="ko-KR" sz="1400" b="1">
                <a:solidFill>
                  <a:srgbClr val="212121"/>
                </a:solidFill>
              </a:rPr>
              <a:t>Expiration Time </a:t>
            </a:r>
            <a:r>
              <a:rPr lang="ko-KR" altLang="en-US" sz="1400" b="1">
                <a:solidFill>
                  <a:srgbClr val="212121"/>
                </a:solidFill>
              </a:rPr>
              <a:t>비교</a:t>
            </a:r>
            <a:endParaRPr lang="ko-KR" altLang="en-US" sz="1200">
              <a:solidFill>
                <a:srgbClr val="212121"/>
              </a:solidFill>
            </a:endParaRPr>
          </a:p>
        </p:txBody>
      </p:sp>
      <p:cxnSp>
        <p:nvCxnSpPr>
          <p:cNvPr id="49" name="꺾인 연결선 11">
            <a:extLst>
              <a:ext uri="{FF2B5EF4-FFF2-40B4-BE49-F238E27FC236}">
                <a16:creationId xmlns:a16="http://schemas.microsoft.com/office/drawing/2014/main" xmlns="" id="{E6BC847D-78EA-4D05-9B26-85E91C8527FD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>
          <a:xfrm rot="16200000" flipV="1">
            <a:off x="4425362" y="3212597"/>
            <a:ext cx="390351" cy="214056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11">
            <a:extLst>
              <a:ext uri="{FF2B5EF4-FFF2-40B4-BE49-F238E27FC236}">
                <a16:creationId xmlns:a16="http://schemas.microsoft.com/office/drawing/2014/main" xmlns="" id="{EDF34D54-9D28-4D60-A6AA-C7775AE05D05}"/>
              </a:ext>
            </a:extLst>
          </p:cNvPr>
          <p:cNvCxnSpPr>
            <a:cxnSpLocks/>
            <a:stCxn id="44" idx="0"/>
            <a:endCxn id="54" idx="2"/>
          </p:cNvCxnSpPr>
          <p:nvPr/>
        </p:nvCxnSpPr>
        <p:spPr>
          <a:xfrm rot="5400000" flipH="1" flipV="1">
            <a:off x="957104" y="3222593"/>
            <a:ext cx="153152" cy="485856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5E27697F-99B6-4936-BC25-6B785E3F311E}"/>
              </a:ext>
            </a:extLst>
          </p:cNvPr>
          <p:cNvSpPr/>
          <p:nvPr/>
        </p:nvSpPr>
        <p:spPr>
          <a:xfrm>
            <a:off x="302510" y="2731320"/>
            <a:ext cx="1948196" cy="657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Header</a:t>
            </a:r>
            <a:r>
              <a:rPr lang="ko-KR" altLang="en-US" sz="1400" b="1">
                <a:solidFill>
                  <a:srgbClr val="212121"/>
                </a:solidFill>
              </a:rPr>
              <a:t>로부터 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Access Token </a:t>
            </a:r>
            <a:r>
              <a:rPr lang="ko-KR" altLang="en-US" sz="1400" b="1">
                <a:solidFill>
                  <a:srgbClr val="212121"/>
                </a:solidFill>
              </a:rPr>
              <a:t>추출</a:t>
            </a:r>
            <a:endParaRPr lang="ko-KR" altLang="en-US" sz="1200">
              <a:solidFill>
                <a:srgbClr val="212121"/>
              </a:solidFill>
            </a:endParaRPr>
          </a:p>
        </p:txBody>
      </p:sp>
      <p:cxnSp>
        <p:nvCxnSpPr>
          <p:cNvPr id="73" name="직선 연결선 72"/>
          <p:cNvCxnSpPr>
            <a:stCxn id="46" idx="6"/>
            <a:endCxn id="29" idx="3"/>
          </p:cNvCxnSpPr>
          <p:nvPr/>
        </p:nvCxnSpPr>
        <p:spPr>
          <a:xfrm flipV="1">
            <a:off x="4832403" y="2507516"/>
            <a:ext cx="2249663" cy="1112122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46" idx="6"/>
            <a:endCxn id="82" idx="2"/>
          </p:cNvCxnSpPr>
          <p:nvPr/>
        </p:nvCxnSpPr>
        <p:spPr>
          <a:xfrm>
            <a:off x="4832403" y="3619638"/>
            <a:ext cx="2212607" cy="964945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7045010" y="4479745"/>
            <a:ext cx="209676" cy="20967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253161" y="1819956"/>
            <a:ext cx="3779787" cy="89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인증 서버가 </a:t>
            </a:r>
            <a:r>
              <a:rPr lang="en-US" altLang="ko-KR" sz="1400" b="1">
                <a:solidFill>
                  <a:srgbClr val="212121"/>
                </a:solidFill>
              </a:rPr>
              <a:t>New Token</a:t>
            </a:r>
            <a:r>
              <a:rPr lang="ko-KR" altLang="en-US" sz="1400" b="1">
                <a:solidFill>
                  <a:srgbClr val="212121"/>
                </a:solidFill>
              </a:rPr>
              <a:t>을 받았을 시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1400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en-US" altLang="ko-KR" sz="1400">
                <a:solidFill>
                  <a:srgbClr val="7030A0"/>
                </a:solidFill>
              </a:rPr>
              <a:t>Header</a:t>
            </a:r>
            <a:r>
              <a:rPr lang="ko-KR" altLang="en-US" sz="1400">
                <a:solidFill>
                  <a:srgbClr val="7030A0"/>
                </a:solidFill>
              </a:rPr>
              <a:t>를 </a:t>
            </a:r>
            <a:r>
              <a:rPr lang="en-US" altLang="ko-KR" sz="1400">
                <a:solidFill>
                  <a:srgbClr val="7030A0"/>
                </a:solidFill>
              </a:rPr>
              <a:t>New Token</a:t>
            </a:r>
            <a:r>
              <a:rPr lang="ko-KR" altLang="en-US" sz="1400">
                <a:solidFill>
                  <a:srgbClr val="7030A0"/>
                </a:solidFill>
              </a:rPr>
              <a:t>으로 수정 </a:t>
            </a:r>
            <a:r>
              <a:rPr lang="en-US" altLang="ko-KR" sz="1400">
                <a:solidFill>
                  <a:srgbClr val="7030A0"/>
                </a:solidFill>
              </a:rPr>
              <a:t>Response</a:t>
            </a:r>
            <a:endParaRPr lang="ko-KR" altLang="en-US" sz="1400">
              <a:solidFill>
                <a:srgbClr val="7030A0"/>
              </a:solidFill>
            </a:endParaRPr>
          </a:p>
        </p:txBody>
      </p:sp>
      <p:cxnSp>
        <p:nvCxnSpPr>
          <p:cNvPr id="114" name="직선 연결선 113"/>
          <p:cNvCxnSpPr>
            <a:stCxn id="82" idx="6"/>
            <a:endCxn id="118" idx="3"/>
          </p:cNvCxnSpPr>
          <p:nvPr/>
        </p:nvCxnSpPr>
        <p:spPr>
          <a:xfrm flipV="1">
            <a:off x="7254686" y="3084286"/>
            <a:ext cx="2888270" cy="1500297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/>
          <p:cNvSpPr/>
          <p:nvPr/>
        </p:nvSpPr>
        <p:spPr>
          <a:xfrm>
            <a:off x="10112250" y="2905316"/>
            <a:ext cx="209676" cy="209676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0112250" y="4886511"/>
            <a:ext cx="209676" cy="209676"/>
          </a:xfrm>
          <a:prstGeom prst="ellipse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0" name="직선 연결선 119"/>
          <p:cNvCxnSpPr>
            <a:stCxn id="82" idx="6"/>
            <a:endCxn id="119" idx="2"/>
          </p:cNvCxnSpPr>
          <p:nvPr/>
        </p:nvCxnSpPr>
        <p:spPr>
          <a:xfrm>
            <a:off x="7254686" y="4584583"/>
            <a:ext cx="2857564" cy="406766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5319293" y="4950763"/>
            <a:ext cx="3608489" cy="106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현재 시간 </a:t>
            </a:r>
            <a:r>
              <a:rPr lang="en-US" altLang="ko-KR" sz="1400" b="1">
                <a:solidFill>
                  <a:srgbClr val="212121"/>
                </a:solidFill>
              </a:rPr>
              <a:t>&gt; Expiration Time</a:t>
            </a:r>
          </a:p>
          <a:p>
            <a:pPr marL="0" lvl="1" algn="ctr">
              <a:lnSpc>
                <a:spcPct val="150000"/>
              </a:lnSpc>
            </a:pP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</a:rPr>
              <a:t>유효하지 않은 토큰</a:t>
            </a:r>
            <a:endParaRPr lang="ko-KR" altLang="en-US" sz="1200">
              <a:solidFill>
                <a:srgbClr val="FF0000"/>
              </a:solidFill>
            </a:endParaRPr>
          </a:p>
        </p:txBody>
      </p:sp>
      <p:cxnSp>
        <p:nvCxnSpPr>
          <p:cNvPr id="140" name="꺾인 연결선 40"/>
          <p:cNvCxnSpPr>
            <a:cxnSpLocks/>
            <a:stCxn id="82" idx="2"/>
            <a:endCxn id="129" idx="0"/>
          </p:cNvCxnSpPr>
          <p:nvPr/>
        </p:nvCxnSpPr>
        <p:spPr>
          <a:xfrm>
            <a:off x="7045010" y="4584583"/>
            <a:ext cx="78528" cy="36618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40"/>
          <p:cNvCxnSpPr>
            <a:cxnSpLocks/>
            <a:stCxn id="118" idx="0"/>
            <a:endCxn id="111" idx="2"/>
          </p:cNvCxnSpPr>
          <p:nvPr/>
        </p:nvCxnSpPr>
        <p:spPr>
          <a:xfrm flipH="1" flipV="1">
            <a:off x="10143055" y="2718106"/>
            <a:ext cx="74033" cy="18721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40"/>
          <p:cNvCxnSpPr>
            <a:cxnSpLocks/>
            <a:stCxn id="119" idx="4"/>
            <a:endCxn id="151" idx="0"/>
          </p:cNvCxnSpPr>
          <p:nvPr/>
        </p:nvCxnSpPr>
        <p:spPr>
          <a:xfrm>
            <a:off x="10217088" y="5096187"/>
            <a:ext cx="0" cy="17939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590097" y="5275577"/>
            <a:ext cx="3253982" cy="89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그 외 경우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12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400">
                <a:solidFill>
                  <a:schemeClr val="tx2">
                    <a:lumMod val="50000"/>
                  </a:schemeClr>
                </a:solidFill>
              </a:rPr>
              <a:t>새로 로그인 요청 </a:t>
            </a:r>
            <a:r>
              <a:rPr lang="en-US" altLang="ko-KR" sz="1400">
                <a:solidFill>
                  <a:schemeClr val="tx2">
                    <a:lumMod val="50000"/>
                  </a:schemeClr>
                </a:solidFill>
              </a:rPr>
              <a:t>Response</a:t>
            </a:r>
            <a:endParaRPr lang="ko-KR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02-2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1015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7C675B12-BDD0-4FA3-BD8B-CD7D52CD42E0}"/>
              </a:ext>
            </a:extLst>
          </p:cNvPr>
          <p:cNvCxnSpPr>
            <a:cxnSpLocks/>
            <a:stCxn id="15" idx="3"/>
            <a:endCxn id="25" idx="2"/>
          </p:cNvCxnSpPr>
          <p:nvPr/>
        </p:nvCxnSpPr>
        <p:spPr>
          <a:xfrm>
            <a:off x="2431154" y="2372343"/>
            <a:ext cx="585411" cy="4875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1195912" y="1451891"/>
            <a:ext cx="1235242" cy="1840903"/>
            <a:chOff x="990600" y="1602782"/>
            <a:chExt cx="1235242" cy="1840903"/>
          </a:xfrm>
        </p:grpSpPr>
        <p:sp>
          <p:nvSpPr>
            <p:cNvPr id="15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990600" y="1602782"/>
              <a:ext cx="1235242" cy="1840903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75D46F0-E9D3-4D4E-A2F1-553D84974F89}"/>
                </a:ext>
              </a:extLst>
            </p:cNvPr>
            <p:cNvSpPr txBox="1"/>
            <p:nvPr/>
          </p:nvSpPr>
          <p:spPr>
            <a:xfrm>
              <a:off x="1380772" y="2306875"/>
              <a:ext cx="5078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x-none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Web</a:t>
              </a:r>
              <a:endParaRPr kumimoji="1" lang="x-none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EAB23CC-6F4C-4ECD-B96B-561EFEBCC0AD}"/>
                </a:ext>
              </a:extLst>
            </p:cNvPr>
            <p:cNvSpPr txBox="1"/>
            <p:nvPr/>
          </p:nvSpPr>
          <p:spPr>
            <a:xfrm>
              <a:off x="1321065" y="3054815"/>
              <a:ext cx="61681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App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4B8BFB00-39BC-4886-9FCB-AA64FF801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11560" y="2673260"/>
              <a:ext cx="635823" cy="411025"/>
            </a:xfrm>
            <a:prstGeom prst="rect">
              <a:avLst/>
            </a:prstGeom>
          </p:spPr>
        </p:pic>
        <p:pic>
          <p:nvPicPr>
            <p:cNvPr id="21" name="그림 11">
              <a:extLst>
                <a:ext uri="{FF2B5EF4-FFF2-40B4-BE49-F238E27FC236}">
                  <a16:creationId xmlns:a16="http://schemas.microsoft.com/office/drawing/2014/main" xmlns="" id="{692A857B-C34F-4565-80FF-8E039717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369" y="1772880"/>
              <a:ext cx="924201" cy="433659"/>
            </a:xfrm>
            <a:prstGeom prst="rect">
              <a:avLst/>
            </a:prstGeom>
          </p:spPr>
        </p:pic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55D2C394-6915-4B70-8DCE-634E869CCDCD}"/>
              </a:ext>
            </a:extLst>
          </p:cNvPr>
          <p:cNvSpPr/>
          <p:nvPr/>
        </p:nvSpPr>
        <p:spPr>
          <a:xfrm>
            <a:off x="3016565" y="2351659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  <a:stCxn id="25" idx="6"/>
            <a:endCxn id="32" idx="1"/>
          </p:cNvCxnSpPr>
          <p:nvPr/>
        </p:nvCxnSpPr>
        <p:spPr>
          <a:xfrm flipV="1">
            <a:off x="4785824" y="1685208"/>
            <a:ext cx="4123930" cy="117470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990600" y="194478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3  –  </a:t>
            </a:r>
            <a:r>
              <a:rPr lang="ko-KR" altLang="en-US" sz="1600" b="1">
                <a:solidFill>
                  <a:schemeClr val="bg1"/>
                </a:solidFill>
              </a:rPr>
              <a:t>채팅 방 목록 설계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  <a:stCxn id="25" idx="6"/>
            <a:endCxn id="36" idx="0"/>
          </p:cNvCxnSpPr>
          <p:nvPr/>
        </p:nvCxnSpPr>
        <p:spPr>
          <a:xfrm>
            <a:off x="4785824" y="2859916"/>
            <a:ext cx="1077302" cy="238912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909754" y="1264620"/>
            <a:ext cx="1969327" cy="841175"/>
            <a:chOff x="10029385" y="1638975"/>
            <a:chExt cx="1969327" cy="84117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E1B921C8-1D4A-4232-9965-516E265FC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869881" y="1801777"/>
              <a:ext cx="859113" cy="44332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D5075161-2D53-4B18-AE30-FC38F68EB720}"/>
                </a:ext>
              </a:extLst>
            </p:cNvPr>
            <p:cNvSpPr txBox="1"/>
            <p:nvPr/>
          </p:nvSpPr>
          <p:spPr>
            <a:xfrm>
              <a:off x="10190865" y="1964868"/>
              <a:ext cx="603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x-none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RDB</a:t>
              </a:r>
              <a:endParaRPr kumimoji="1" lang="x-none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32" name="모서리가 둥근 직사각형 153">
              <a:extLst>
                <a:ext uri="{FF2B5EF4-FFF2-40B4-BE49-F238E27FC236}">
                  <a16:creationId xmlns:a16="http://schemas.microsoft.com/office/drawing/2014/main" xmlns="" id="{B8A9EEA7-EDEB-4F7A-BAF3-BD1571990FA8}"/>
                </a:ext>
              </a:extLst>
            </p:cNvPr>
            <p:cNvSpPr/>
            <p:nvPr/>
          </p:nvSpPr>
          <p:spPr>
            <a:xfrm>
              <a:off x="10029385" y="1638975"/>
              <a:ext cx="1969327" cy="841175"/>
            </a:xfrm>
            <a:prstGeom prst="roundRect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878462" y="5249038"/>
            <a:ext cx="1969327" cy="841175"/>
            <a:chOff x="8575470" y="2595463"/>
            <a:chExt cx="1969327" cy="841175"/>
          </a:xfrm>
        </p:grpSpPr>
        <p:sp>
          <p:nvSpPr>
            <p:cNvPr id="36" name="모서리가 둥근 직사각형 153">
              <a:extLst>
                <a:ext uri="{FF2B5EF4-FFF2-40B4-BE49-F238E27FC236}">
                  <a16:creationId xmlns:a16="http://schemas.microsoft.com/office/drawing/2014/main" xmlns="" id="{ECEA0184-D495-4F42-8D8B-4D791E4CA421}"/>
                </a:ext>
              </a:extLst>
            </p:cNvPr>
            <p:cNvSpPr/>
            <p:nvPr/>
          </p:nvSpPr>
          <p:spPr>
            <a:xfrm>
              <a:off x="8575470" y="2595463"/>
              <a:ext cx="1969327" cy="841175"/>
            </a:xfrm>
            <a:prstGeom prst="roundRect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pic>
          <p:nvPicPr>
            <p:cNvPr id="38" name="그림 2">
              <a:extLst>
                <a:ext uri="{FF2B5EF4-FFF2-40B4-BE49-F238E27FC236}">
                  <a16:creationId xmlns:a16="http://schemas.microsoft.com/office/drawing/2014/main" xmlns="" id="{8EB683A7-5020-49BE-B24D-76EFC9112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2963" y="2633075"/>
              <a:ext cx="677880" cy="77178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B3656A7F-081C-469F-94A5-EA90F459C543}"/>
                </a:ext>
              </a:extLst>
            </p:cNvPr>
            <p:cNvSpPr txBox="1"/>
            <p:nvPr/>
          </p:nvSpPr>
          <p:spPr>
            <a:xfrm>
              <a:off x="8712153" y="2719855"/>
              <a:ext cx="926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x-none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NoSQL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x-none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DB</a:t>
              </a:r>
              <a:endParaRPr kumimoji="1" lang="x-none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7740728" y="3801875"/>
            <a:ext cx="4019043" cy="734822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해당 방 별 사용자 기준 최근 조회한 메시지 번호 정보 조회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7451843" y="4995413"/>
            <a:ext cx="4596814" cy="482622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화면 단 부분에서 읽은 메시지 수 처리를 하도록 제공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2093953" y="4587171"/>
            <a:ext cx="2562014" cy="482709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해당 방 별 최근 메시지 출력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7451842" y="2881529"/>
            <a:ext cx="4596813" cy="437103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속한 대화방 목록 정렬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최근 메시지 기준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  <a:stCxn id="32" idx="2"/>
            <a:endCxn id="61" idx="0"/>
          </p:cNvCxnSpPr>
          <p:nvPr/>
        </p:nvCxnSpPr>
        <p:spPr>
          <a:xfrm rot="5400000">
            <a:off x="9434467" y="2421578"/>
            <a:ext cx="775734" cy="14416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1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  <a:stCxn id="61" idx="2"/>
            <a:endCxn id="55" idx="0"/>
          </p:cNvCxnSpPr>
          <p:nvPr/>
        </p:nvCxnSpPr>
        <p:spPr>
          <a:xfrm>
            <a:off x="9750249" y="3318632"/>
            <a:ext cx="1" cy="4832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1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  <a:stCxn id="55" idx="2"/>
            <a:endCxn id="57" idx="0"/>
          </p:cNvCxnSpPr>
          <p:nvPr/>
        </p:nvCxnSpPr>
        <p:spPr>
          <a:xfrm>
            <a:off x="9750250" y="4536697"/>
            <a:ext cx="0" cy="4587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02-3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7416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4  –  </a:t>
            </a:r>
            <a:r>
              <a:rPr lang="ko-KR" altLang="en-US" sz="1600" b="1">
                <a:solidFill>
                  <a:schemeClr val="bg1"/>
                </a:solidFill>
              </a:rPr>
              <a:t>몽고 </a:t>
            </a:r>
            <a:r>
              <a:rPr lang="en-US" altLang="ko-KR" sz="1600" b="1">
                <a:solidFill>
                  <a:schemeClr val="bg1"/>
                </a:solidFill>
              </a:rPr>
              <a:t>DB </a:t>
            </a:r>
            <a:r>
              <a:rPr lang="ko-KR" altLang="en-US" sz="1600" b="1">
                <a:solidFill>
                  <a:schemeClr val="bg1"/>
                </a:solidFill>
              </a:rPr>
              <a:t>설계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05ED0900-FFF5-411D-A973-E62B6A2F2E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673" y="1975430"/>
            <a:ext cx="4110421" cy="28956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5822C239-81D7-4EEE-BDD5-6BCD7A3FF2A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6110" y="3423230"/>
            <a:ext cx="6057900" cy="28956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</p:cNvCxnSpPr>
          <p:nvPr/>
        </p:nvCxnSpPr>
        <p:spPr>
          <a:xfrm flipH="1" flipV="1">
            <a:off x="1964267" y="3070229"/>
            <a:ext cx="3431844" cy="55350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61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  <a:stCxn id="28" idx="3"/>
            <a:endCxn id="40" idx="1"/>
          </p:cNvCxnSpPr>
          <p:nvPr/>
        </p:nvCxnSpPr>
        <p:spPr>
          <a:xfrm flipV="1">
            <a:off x="4418094" y="1857323"/>
            <a:ext cx="1830306" cy="1565908"/>
          </a:xfrm>
          <a:prstGeom prst="bentConnector3">
            <a:avLst>
              <a:gd name="adj1" fmla="val 56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6248400" y="1614913"/>
            <a:ext cx="5205611" cy="48482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각각의 채팅 방에서 발생한 메시지 들을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Array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형식으로 저장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6248400" y="2377390"/>
            <a:ext cx="5205611" cy="72723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가장 최근 메시지는 별 다른 정렬이나 계산 처리 가장 마지막 인덱스를 참조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6" name="직선 화살표 연결선 61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  <a:stCxn id="45" idx="0"/>
            <a:endCxn id="40" idx="2"/>
          </p:cNvCxnSpPr>
          <p:nvPr/>
        </p:nvCxnSpPr>
        <p:spPr>
          <a:xfrm flipV="1">
            <a:off x="8851206" y="2099733"/>
            <a:ext cx="0" cy="277657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02-4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0991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0600" y="463411"/>
            <a:ext cx="1097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FF3300"/>
                </a:solidFill>
              </a:rPr>
              <a:t>03-1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아쉬운 점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381851" y="3794447"/>
            <a:ext cx="2742959" cy="786681"/>
            <a:chOff x="7304572" y="1625600"/>
            <a:chExt cx="4386980" cy="2624667"/>
          </a:xfrm>
        </p:grpSpPr>
        <p:sp>
          <p:nvSpPr>
            <p:cNvPr id="17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시간이 좀 더 많았더라면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.. 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496292" y="1447057"/>
            <a:ext cx="4400307" cy="786681"/>
            <a:chOff x="7304572" y="1625600"/>
            <a:chExt cx="4386980" cy="2624667"/>
          </a:xfrm>
        </p:grpSpPr>
        <p:sp>
          <p:nvSpPr>
            <p:cNvPr id="39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예외 처리와 응답 변수들에 대한 유효성 검사 추가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96290" y="2461225"/>
            <a:ext cx="4400310" cy="786681"/>
            <a:chOff x="7304571" y="1625600"/>
            <a:chExt cx="4386981" cy="2624667"/>
          </a:xfrm>
        </p:grpSpPr>
        <p:sp>
          <p:nvSpPr>
            <p:cNvPr id="43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7304571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기존 연관관계 설정 쿼리 →</a:t>
              </a:r>
              <a:r>
                <a:rPr lang="en-US" altLang="ko-KR" sz="1400" b="1">
                  <a:solidFill>
                    <a:srgbClr val="212121"/>
                  </a:solidFill>
                </a:rPr>
                <a:t> </a:t>
              </a:r>
              <a:r>
                <a:rPr lang="ko-KR" altLang="en-US" sz="1400" b="1">
                  <a:solidFill>
                    <a:srgbClr val="212121"/>
                  </a:solidFill>
                </a:rPr>
                <a:t>쿼리 고도화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496290" y="3475393"/>
            <a:ext cx="4400310" cy="786681"/>
            <a:chOff x="7304571" y="1625600"/>
            <a:chExt cx="4386981" cy="2624667"/>
          </a:xfrm>
        </p:grpSpPr>
        <p:sp>
          <p:nvSpPr>
            <p:cNvPr id="48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7304571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코드 리 </a:t>
              </a:r>
              <a:r>
                <a:rPr lang="ko-KR" altLang="en-US" sz="1400" b="1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팩토링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과정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81851" y="2375380"/>
            <a:ext cx="2742959" cy="786681"/>
            <a:chOff x="7304571" y="1625600"/>
            <a:chExt cx="4386981" cy="2624667"/>
          </a:xfrm>
        </p:grpSpPr>
        <p:sp>
          <p:nvSpPr>
            <p:cNvPr id="51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7304571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실력이 좀 더 높았다면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.. 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496290" y="4489561"/>
            <a:ext cx="4400307" cy="786681"/>
            <a:chOff x="7304572" y="1625600"/>
            <a:chExt cx="4386980" cy="2624667"/>
          </a:xfrm>
        </p:grpSpPr>
        <p:sp>
          <p:nvSpPr>
            <p:cNvPr id="54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기존 기능 외 새로운 기능 추가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A37FFA77-C000-46EC-B202-B2B211F68F58}"/>
              </a:ext>
            </a:extLst>
          </p:cNvPr>
          <p:cNvSpPr/>
          <p:nvPr/>
        </p:nvSpPr>
        <p:spPr>
          <a:xfrm>
            <a:off x="4148667" y="5870863"/>
            <a:ext cx="3765747" cy="6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꾸준한 발전이 필요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A7572A25-BF1A-4AD0-9F1F-A6560C1FA9AF}"/>
              </a:ext>
            </a:extLst>
          </p:cNvPr>
          <p:cNvCxnSpPr>
            <a:cxnSpLocks/>
          </p:cNvCxnSpPr>
          <p:nvPr/>
        </p:nvCxnSpPr>
        <p:spPr>
          <a:xfrm flipH="1" flipV="1">
            <a:off x="5495928" y="3448051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3014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느낀 점 및 배운 점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112149" y="1246611"/>
            <a:ext cx="4386981" cy="1788944"/>
            <a:chOff x="540850" y="1487567"/>
            <a:chExt cx="4386981" cy="2170033"/>
          </a:xfrm>
        </p:grpSpPr>
        <p:grpSp>
          <p:nvGrpSpPr>
            <p:cNvPr id="16" name="그룹 15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17" name="모서리가 둥근 직사각형 67">
                <a:extLst>
                  <a:ext uri="{FF2B5EF4-FFF2-40B4-BE49-F238E27FC236}">
                    <a16:creationId xmlns:a16="http://schemas.microsoft.com/office/drawing/2014/main" xmlns="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x-none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대규모 프로젝트를 경험해봄으로써 그동안 학교에서 했던 프로젝트와 달리 서버 개발 시 고려할 점이 굉장히 많다는 점을 인지하게 됨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9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느낀 점</a:t>
              </a: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668601" y="1230033"/>
            <a:ext cx="4386981" cy="1788944"/>
            <a:chOff x="540850" y="1487567"/>
            <a:chExt cx="4386981" cy="2170033"/>
          </a:xfrm>
        </p:grpSpPr>
        <p:grpSp>
          <p:nvGrpSpPr>
            <p:cNvPr id="24" name="그룹 23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26" name="모서리가 둥근 직사각형 67">
                <a:extLst>
                  <a:ext uri="{FF2B5EF4-FFF2-40B4-BE49-F238E27FC236}">
                    <a16:creationId xmlns:a16="http://schemas.microsoft.com/office/drawing/2014/main" xmlns="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x-none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서버 개발 시 고려할 점들을 경험해보았으며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개발 설계에 대한 기초 프로세스 형성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5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배운 점</a:t>
              </a: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90600" y="463411"/>
            <a:ext cx="1097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FF3300"/>
                </a:solidFill>
              </a:rPr>
              <a:t>03-2</a:t>
            </a:r>
            <a:endParaRPr lang="ko-KR" altLang="en-US" sz="2400">
              <a:solidFill>
                <a:srgbClr val="FF33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112148" y="3104750"/>
            <a:ext cx="4386981" cy="1750638"/>
            <a:chOff x="540850" y="1487567"/>
            <a:chExt cx="4386981" cy="2170033"/>
          </a:xfrm>
        </p:grpSpPr>
        <p:grpSp>
          <p:nvGrpSpPr>
            <p:cNvPr id="33" name="그룹 32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38" name="모서리가 둥근 직사각형 67">
                <a:extLst>
                  <a:ext uri="{FF2B5EF4-FFF2-40B4-BE49-F238E27FC236}">
                    <a16:creationId xmlns:a16="http://schemas.microsoft.com/office/drawing/2014/main" xmlns="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x-none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사용해보지 않은 마이크로 프레임 워크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(Flask)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를 사용하여 세세한 기능을 좀 더 심도 있게 구현 해봄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4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느낀 점</a:t>
              </a: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668600" y="3088527"/>
            <a:ext cx="4386981" cy="1750638"/>
            <a:chOff x="540850" y="1487567"/>
            <a:chExt cx="4386981" cy="2170033"/>
          </a:xfrm>
        </p:grpSpPr>
        <p:grpSp>
          <p:nvGrpSpPr>
            <p:cNvPr id="41" name="그룹 40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43" name="모서리가 둥근 직사각형 67">
                <a:extLst>
                  <a:ext uri="{FF2B5EF4-FFF2-40B4-BE49-F238E27FC236}">
                    <a16:creationId xmlns:a16="http://schemas.microsoft.com/office/drawing/2014/main" xmlns="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x-none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MVC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에 대한 좀더 향상된 이해 습득 및 새로운 프레임 워크에 대한 막연한 두려움 소멸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2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배운 점</a:t>
              </a: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029363" y="4922467"/>
            <a:ext cx="4386981" cy="1800067"/>
            <a:chOff x="540850" y="1487567"/>
            <a:chExt cx="4386981" cy="2170033"/>
          </a:xfrm>
        </p:grpSpPr>
        <p:grpSp>
          <p:nvGrpSpPr>
            <p:cNvPr id="52" name="그룹 51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54" name="모서리가 둥근 직사각형 67">
                <a:extLst>
                  <a:ext uri="{FF2B5EF4-FFF2-40B4-BE49-F238E27FC236}">
                    <a16:creationId xmlns:a16="http://schemas.microsoft.com/office/drawing/2014/main" xmlns="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x-none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xmlns="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ko-KR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PostMan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유틸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사용하여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API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가 정상적으로 표출 되는걸 확인할 수 있어도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예상치 못한 변수가 존재함을 인지함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(ex - Proxy)</a:t>
                </a:r>
              </a:p>
            </p:txBody>
          </p:sp>
        </p:grpSp>
        <p:sp>
          <p:nvSpPr>
            <p:cNvPr id="53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느낀 점</a:t>
              </a: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668600" y="4922358"/>
            <a:ext cx="4386981" cy="1800067"/>
            <a:chOff x="540850" y="1487567"/>
            <a:chExt cx="4386981" cy="2170033"/>
          </a:xfrm>
        </p:grpSpPr>
        <p:grpSp>
          <p:nvGrpSpPr>
            <p:cNvPr id="48" name="그룹 47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50" name="모서리가 둥근 직사각형 67">
                <a:extLst>
                  <a:ext uri="{FF2B5EF4-FFF2-40B4-BE49-F238E27FC236}">
                    <a16:creationId xmlns:a16="http://schemas.microsoft.com/office/drawing/2014/main" xmlns="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x-none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API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통신에 고려할 좀 더 많은 변수에 대해 파악하였으며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예상치 못한 장애에 대비해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TEST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기간이 필수적임을 학습하였음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9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배운 점</a:t>
              </a: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31730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954C6E2-DEE0-46D6-9070-991246C727F0}"/>
              </a:ext>
            </a:extLst>
          </p:cNvPr>
          <p:cNvSpPr/>
          <p:nvPr/>
        </p:nvSpPr>
        <p:spPr>
          <a:xfrm>
            <a:off x="3418812" y="1236060"/>
            <a:ext cx="8279895" cy="39281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1. Front – API Server – Storage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간 상호작용을 정확히 이해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2. MSA </a:t>
            </a: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구조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를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활용하여 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모놀리식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구조와의 차이를 이해하고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        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대규모 서비스를 위한 시스템 구조를 확립</a:t>
            </a:r>
            <a:endParaRPr lang="en-US" sz="1600" b="1">
              <a:latin typeface="맑은 고딕"/>
              <a:ea typeface="맑은 고딕"/>
              <a:cs typeface="Arial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+mn-ea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3. JSTL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과 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React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의 차이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동적 렌더링의 원리 이해를 기반으로 </a:t>
            </a:r>
            <a:endParaRPr lang="en-US" altLang="ko-KR" sz="1600" b="1" kern="0">
              <a:solidFill>
                <a:srgbClr val="000000"/>
              </a:solidFill>
              <a:latin typeface="+mn-ea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         React Web Front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구현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b="1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4.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적은 DB 부하를 발생시키는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RDB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설계 및 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쿼리문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작성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xmlns="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6D4F49-2942-4DDB-B1D9-1C7E355A8881}"/>
              </a:ext>
            </a:extLst>
          </p:cNvPr>
          <p:cNvSpPr txBox="1"/>
          <p:nvPr/>
        </p:nvSpPr>
        <p:spPr>
          <a:xfrm>
            <a:off x="0" y="3800356"/>
            <a:ext cx="294208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임영수</a:t>
            </a:r>
            <a:endParaRPr lang="en-US" altLang="ko-KR" b="1"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Malgun Gothic"/>
                <a:ea typeface="Malgun Gothic"/>
                <a:cs typeface="Arial"/>
              </a:rPr>
              <a:t>React Web Front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User API Server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MySQL</a:t>
            </a:r>
          </a:p>
        </p:txBody>
      </p:sp>
      <p:sp>
        <p:nvSpPr>
          <p:cNvPr id="9" name="Google Shape;163;p24">
            <a:extLst>
              <a:ext uri="{FF2B5EF4-FFF2-40B4-BE49-F238E27FC236}">
                <a16:creationId xmlns:a16="http://schemas.microsoft.com/office/drawing/2014/main" xmlns="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494" y="1233181"/>
            <a:ext cx="1958408" cy="24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3831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xmlns="" id="{EBC0FE17-D4A7-4498-8A19-2D62AFB375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1844" y="3191064"/>
            <a:ext cx="2743200" cy="1297057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xmlns="" id="{8F7142B1-AA3A-4E3C-A8B6-6D9AF45A723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1275" y="4748751"/>
            <a:ext cx="1721622" cy="1155609"/>
          </a:xfrm>
          <a:prstGeom prst="rect">
            <a:avLst/>
          </a:prstGeom>
        </p:spPr>
      </p:pic>
      <p:sp>
        <p:nvSpPr>
          <p:cNvPr id="14" name="Google Shape;133;p22">
            <a:extLst>
              <a:ext uri="{FF2B5EF4-FFF2-40B4-BE49-F238E27FC236}">
                <a16:creationId xmlns:a16="http://schemas.microsoft.com/office/drawing/2014/main" xmlns="" id="{52336AFE-B77F-4B2D-A1D1-F6BA2620B3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55720" y="1163853"/>
            <a:ext cx="8283368" cy="10497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2600" b="1">
                <a:solidFill>
                  <a:srgbClr val="F8941C"/>
                </a:solidFill>
                <a:latin typeface="맑은 고딕"/>
                <a:ea typeface="맑은 고딕"/>
              </a:rPr>
              <a:t>하나의 시스템</a:t>
            </a:r>
            <a:r>
              <a:rPr lang="ko-KR" altLang="en-US" sz="2600" b="1">
                <a:solidFill>
                  <a:schemeClr val="tx1"/>
                </a:solidFill>
                <a:latin typeface="맑은 고딕"/>
                <a:ea typeface="맑은 고딕"/>
              </a:rPr>
              <a:t> 내부에서 </a:t>
            </a:r>
            <a:endParaRPr lang="en-US" altLang="ko-KR" sz="26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2600" b="1">
                <a:solidFill>
                  <a:srgbClr val="F8941C"/>
                </a:solidFill>
                <a:latin typeface="맑은 고딕"/>
                <a:ea typeface="맑은 고딕"/>
              </a:rPr>
              <a:t>여러 회사가 사용할 </a:t>
            </a:r>
            <a:r>
              <a:rPr lang="ko-KR" altLang="en-US" sz="2600" b="1">
                <a:solidFill>
                  <a:schemeClr val="tx1"/>
                </a:solidFill>
                <a:latin typeface="맑은 고딕"/>
                <a:ea typeface="맑은 고딕"/>
              </a:rPr>
              <a:t>수 있는 사내 메신저</a:t>
            </a:r>
            <a:endParaRPr lang="en-US" altLang="ko-KR" sz="2600">
              <a:solidFill>
                <a:schemeClr val="tx1"/>
              </a:solidFill>
              <a:ea typeface="+mj-ea"/>
            </a:endParaRPr>
          </a:p>
        </p:txBody>
      </p:sp>
      <p:pic>
        <p:nvPicPr>
          <p:cNvPr id="15" name="그림 5">
            <a:extLst>
              <a:ext uri="{FF2B5EF4-FFF2-40B4-BE49-F238E27FC236}">
                <a16:creationId xmlns:a16="http://schemas.microsoft.com/office/drawing/2014/main" xmlns="" id="{862924AA-C43E-429A-888F-CDD88F3A8AE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4626" y="3883570"/>
            <a:ext cx="940681" cy="1138499"/>
          </a:xfrm>
          <a:prstGeom prst="rect">
            <a:avLst/>
          </a:prstGeom>
        </p:spPr>
      </p:pic>
      <p:sp>
        <p:nvSpPr>
          <p:cNvPr id="16" name="아래쪽 화살표 15"/>
          <p:cNvSpPr/>
          <p:nvPr/>
        </p:nvSpPr>
        <p:spPr>
          <a:xfrm>
            <a:off x="7340515" y="2600706"/>
            <a:ext cx="339515" cy="5593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167;p24">
            <a:extLst>
              <a:ext uri="{FF2B5EF4-FFF2-40B4-BE49-F238E27FC236}">
                <a16:creationId xmlns:a16="http://schemas.microsoft.com/office/drawing/2014/main" xmlns="" id="{6F8D8846-DC06-5E47-AE70-CB1BCBC85DDB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xmlns="" id="{124CA261-EAA8-0240-8787-F92358825484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xmlns="" val="2852061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70B3EE-0B59-459B-9B46-0F287E4B0689}"/>
              </a:ext>
            </a:extLst>
          </p:cNvPr>
          <p:cNvSpPr txBox="1"/>
          <p:nvPr/>
        </p:nvSpPr>
        <p:spPr>
          <a:xfrm>
            <a:off x="5588102" y="6084385"/>
            <a:ext cx="10063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ID 찾기</a:t>
            </a:r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xmlns="" id="{9651B2F3-6CF1-412A-9B96-B74906A578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414" y="423667"/>
            <a:ext cx="10039610" cy="56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0098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공개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검색 초기 데이터</a:t>
            </a: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xmlns="" id="{69A35E85-9083-42E7-BBEE-B0011BF6D17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4482" y="465420"/>
            <a:ext cx="9883036" cy="5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5950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공개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검색 후 데이터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xmlns="" id="{7ACB62C8-F633-4FF8-A32D-8437E913AC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0537" y="423667"/>
            <a:ext cx="9997857" cy="5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2534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읽지 않은 메시지 수 처리</a:t>
            </a: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xmlns="" id="{43DD2B3C-DCF7-415D-ABC1-89D8FB17C8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5715" y="599488"/>
            <a:ext cx="10311007" cy="53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337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읽지 않은 메시지 수 처리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133BC3A-5A45-48BB-B325-597EECE801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894" y="495818"/>
            <a:ext cx="10540651" cy="54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8835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Company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Admin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Page</a:t>
            </a:r>
          </a:p>
        </p:txBody>
      </p:sp>
      <p:pic>
        <p:nvPicPr>
          <p:cNvPr id="3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CD2E2AB-3AD7-48B5-8DCD-FF5F0F1D30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004" y="465933"/>
            <a:ext cx="10822486" cy="55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7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Root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Company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Admin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Page</a:t>
            </a: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E2D59F30-65A0-4035-9808-024BC60DC55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442" y="518124"/>
            <a:ext cx="10885117" cy="552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4666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Super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Admin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Page</a:t>
            </a:r>
          </a:p>
        </p:txBody>
      </p:sp>
      <p:pic>
        <p:nvPicPr>
          <p:cNvPr id="3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DB80AAFB-C2BA-4F90-9170-E29A15A925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072" y="539001"/>
            <a:ext cx="10759856" cy="54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7925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-1043" y="142286"/>
            <a:ext cx="12193042" cy="57733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ea typeface="맑은 고딕"/>
              </a:rPr>
              <a:t>배운 점</a:t>
            </a:r>
            <a:endParaRPr lang="ko-KR" altLang="en-US" sz="24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524575" y="1459676"/>
            <a:ext cx="7455856" cy="1903766"/>
            <a:chOff x="-1551918" y="1348285"/>
            <a:chExt cx="7492269" cy="2309315"/>
          </a:xfrm>
        </p:grpSpPr>
        <p:grpSp>
          <p:nvGrpSpPr>
            <p:cNvPr id="24" name="그룹 23"/>
            <p:cNvGrpSpPr/>
            <p:nvPr/>
          </p:nvGrpSpPr>
          <p:grpSpPr>
            <a:xfrm>
              <a:off x="-1551918" y="1842219"/>
              <a:ext cx="7492269" cy="1815381"/>
              <a:chOff x="5211803" y="1625600"/>
              <a:chExt cx="7492269" cy="2624667"/>
            </a:xfrm>
          </p:grpSpPr>
          <p:sp>
            <p:nvSpPr>
              <p:cNvPr id="26" name="모서리가 둥근 직사각형 67">
                <a:extLst>
                  <a:ext uri="{FF2B5EF4-FFF2-40B4-BE49-F238E27FC236}">
                    <a16:creationId xmlns:a16="http://schemas.microsoft.com/office/drawing/2014/main" xmlns="" id="{C1E7E5B8-7E25-4C33-B4E0-846E1D3A53F1}"/>
                  </a:ext>
                </a:extLst>
              </p:cNvPr>
              <p:cNvSpPr/>
              <p:nvPr/>
            </p:nvSpPr>
            <p:spPr>
              <a:xfrm>
                <a:off x="5211804" y="1625600"/>
                <a:ext cx="7492268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x-none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A37FFA77-C000-46EC-B202-B2B211F68F58}"/>
                  </a:ext>
                </a:extLst>
              </p:cNvPr>
              <p:cNvSpPr/>
              <p:nvPr/>
            </p:nvSpPr>
            <p:spPr>
              <a:xfrm>
                <a:off x="5211803" y="1774696"/>
                <a:ext cx="7492268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45720" rIns="91440" bIns="45720" rtlCol="0" anchor="ctr"/>
              <a:lstStyle/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1.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RDB의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테이블 관계를 객체 지향형 컨셉으로 만드는 과정 이해</a:t>
                </a:r>
                <a:endParaRPr lang="ko-KR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2. 양방향 연관관계를 통해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Entity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클래스, DTO 클래스의 용도와 분리해야 하는 이유 이해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3.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Repository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클래스내 에러 해결을 통해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EntityManager의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동작과 JPA 내부 쿼리 실행 방법 이해</a:t>
                </a:r>
              </a:p>
            </p:txBody>
          </p:sp>
        </p:grpSp>
        <p:sp>
          <p:nvSpPr>
            <p:cNvPr id="25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884992" y="1348285"/>
              <a:ext cx="2446091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JPA + RDB</a:t>
              </a: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07218327-F713-45AA-A2BF-92E434CEE964}"/>
              </a:ext>
            </a:extLst>
          </p:cNvPr>
          <p:cNvGrpSpPr/>
          <p:nvPr/>
        </p:nvGrpSpPr>
        <p:grpSpPr>
          <a:xfrm>
            <a:off x="3537095" y="3985757"/>
            <a:ext cx="5430816" cy="2289985"/>
            <a:chOff x="-502985" y="1487567"/>
            <a:chExt cx="5430816" cy="27778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4A01707-4CEA-4879-A417-A17D1D5D879C}"/>
                </a:ext>
              </a:extLst>
            </p:cNvPr>
            <p:cNvGrpSpPr/>
            <p:nvPr/>
          </p:nvGrpSpPr>
          <p:grpSpPr>
            <a:xfrm>
              <a:off x="-502985" y="1867542"/>
              <a:ext cx="5430816" cy="2397833"/>
              <a:chOff x="6260736" y="1662212"/>
              <a:chExt cx="5430816" cy="3466773"/>
            </a:xfrm>
          </p:grpSpPr>
          <p:sp>
            <p:nvSpPr>
              <p:cNvPr id="58" name="모서리가 둥근 직사각형 67">
                <a:extLst>
                  <a:ext uri="{FF2B5EF4-FFF2-40B4-BE49-F238E27FC236}">
                    <a16:creationId xmlns:a16="http://schemas.microsoft.com/office/drawing/2014/main" xmlns="" id="{8DF67250-0C98-4097-90F7-9CA8221B0B00}"/>
                  </a:ext>
                </a:extLst>
              </p:cNvPr>
              <p:cNvSpPr/>
              <p:nvPr/>
            </p:nvSpPr>
            <p:spPr>
              <a:xfrm>
                <a:off x="6260737" y="1662212"/>
                <a:ext cx="5430815" cy="3466773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x-none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xmlns="" id="{B5A0FB59-5366-4AA6-A1C0-9B4BB6B965BF}"/>
                  </a:ext>
                </a:extLst>
              </p:cNvPr>
              <p:cNvSpPr/>
              <p:nvPr/>
            </p:nvSpPr>
            <p:spPr>
              <a:xfrm>
                <a:off x="6260736" y="1774696"/>
                <a:ext cx="5430815" cy="33542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45720" rIns="91440" bIns="45720" rtlCol="0" anchor="ctr"/>
              <a:lstStyle/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1.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Virtual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DOM 기반의 동작 이해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2. 기존에 사용했던 JSTL,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타임리프와의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차이를 통한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React만의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효율성 이해</a:t>
                </a:r>
              </a:p>
            </p:txBody>
          </p:sp>
        </p:grpSp>
        <p:sp>
          <p:nvSpPr>
            <p:cNvPr id="57" name="모서리가 둥근 직사각형 67">
              <a:extLst>
                <a:ext uri="{FF2B5EF4-FFF2-40B4-BE49-F238E27FC236}">
                  <a16:creationId xmlns:a16="http://schemas.microsoft.com/office/drawing/2014/main" xmlns="" id="{B988418C-0EB6-42A2-8B3D-00D3CEDD91BF}"/>
                </a:ext>
              </a:extLst>
            </p:cNvPr>
            <p:cNvSpPr/>
            <p:nvPr/>
          </p:nvSpPr>
          <p:spPr>
            <a:xfrm>
              <a:off x="905869" y="1487567"/>
              <a:ext cx="2425214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React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Web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Front</a:t>
              </a: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97153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-1043" y="142286"/>
            <a:ext cx="12193042" cy="57733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ea typeface="맑은 고딕"/>
              </a:rPr>
              <a:t>아쉬운 점</a:t>
            </a:r>
            <a:endParaRPr lang="ko-KR" altLang="en-US" sz="24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10DEAB66-EF7E-43D5-B278-A7C2904FA55A}"/>
              </a:ext>
            </a:extLst>
          </p:cNvPr>
          <p:cNvGrpSpPr/>
          <p:nvPr/>
        </p:nvGrpSpPr>
        <p:grpSpPr>
          <a:xfrm>
            <a:off x="3474465" y="1804141"/>
            <a:ext cx="5430816" cy="2289985"/>
            <a:chOff x="-502985" y="1487567"/>
            <a:chExt cx="5430816" cy="277780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3FBE7A2E-11F4-43D0-B3ED-C501A368B2C6}"/>
                </a:ext>
              </a:extLst>
            </p:cNvPr>
            <p:cNvGrpSpPr/>
            <p:nvPr/>
          </p:nvGrpSpPr>
          <p:grpSpPr>
            <a:xfrm>
              <a:off x="-502985" y="1867542"/>
              <a:ext cx="5430816" cy="2397833"/>
              <a:chOff x="6260736" y="1662212"/>
              <a:chExt cx="5430816" cy="3466773"/>
            </a:xfrm>
          </p:grpSpPr>
          <p:sp>
            <p:nvSpPr>
              <p:cNvPr id="61" name="모서리가 둥근 직사각형 67">
                <a:extLst>
                  <a:ext uri="{FF2B5EF4-FFF2-40B4-BE49-F238E27FC236}">
                    <a16:creationId xmlns:a16="http://schemas.microsoft.com/office/drawing/2014/main" xmlns="" id="{CD234C82-C321-4DFA-B09F-A370E858AECD}"/>
                  </a:ext>
                </a:extLst>
              </p:cNvPr>
              <p:cNvSpPr/>
              <p:nvPr/>
            </p:nvSpPr>
            <p:spPr>
              <a:xfrm>
                <a:off x="6260737" y="1662212"/>
                <a:ext cx="5430815" cy="3466773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x-none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xmlns="" id="{E50749EE-BA19-4B69-839D-431995FCA82A}"/>
                  </a:ext>
                </a:extLst>
              </p:cNvPr>
              <p:cNvSpPr/>
              <p:nvPr/>
            </p:nvSpPr>
            <p:spPr>
              <a:xfrm>
                <a:off x="6260736" y="1774696"/>
                <a:ext cx="5430815" cy="33542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45720" rIns="91440" bIns="45720" rtlCol="0" anchor="ctr"/>
              <a:lstStyle/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1. 컴포넌트 설계가 부족하여 컴포넌트간 높은 결합도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2.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useMemo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,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useCallback의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Hook을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활용한 렌더링 최적화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3. </a:t>
                </a:r>
              </a:p>
            </p:txBody>
          </p:sp>
        </p:grpSp>
        <p:sp>
          <p:nvSpPr>
            <p:cNvPr id="60" name="모서리가 둥근 직사각형 67">
              <a:extLst>
                <a:ext uri="{FF2B5EF4-FFF2-40B4-BE49-F238E27FC236}">
                  <a16:creationId xmlns:a16="http://schemas.microsoft.com/office/drawing/2014/main" xmlns="" id="{C80216ED-7F93-426E-9674-673ED3F07819}"/>
                </a:ext>
              </a:extLst>
            </p:cNvPr>
            <p:cNvSpPr/>
            <p:nvPr/>
          </p:nvSpPr>
          <p:spPr>
            <a:xfrm>
              <a:off x="905869" y="1487567"/>
              <a:ext cx="2425214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React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Web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Front</a:t>
              </a: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58220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6;p32">
            <a:extLst>
              <a:ext uri="{FF2B5EF4-FFF2-40B4-BE49-F238E27FC236}">
                <a16:creationId xmlns:a16="http://schemas.microsoft.com/office/drawing/2014/main" xmlns="" id="{88192503-3023-7D40-8488-32E33EA3A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팀 목표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5" name="Google Shape;407;p32">
            <a:extLst>
              <a:ext uri="{FF2B5EF4-FFF2-40B4-BE49-F238E27FC236}">
                <a16:creationId xmlns:a16="http://schemas.microsoft.com/office/drawing/2014/main" xmlns="" id="{57F3DBBA-64A3-9B4B-90A5-815235EA0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827213"/>
            <a:ext cx="41341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altLang="ko-KR" b="1">
                <a:solidFill>
                  <a:srgbClr val="F8941C"/>
                </a:solidFill>
                <a:latin typeface="+mj-ea"/>
                <a:ea typeface="+mj-ea"/>
              </a:rPr>
              <a:t>JobJava</a:t>
            </a:r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팀의 </a:t>
            </a:r>
            <a:r>
              <a:rPr lang="en-US" altLang="ko-KR" b="1">
                <a:solidFill>
                  <a:srgbClr val="F8941C"/>
                </a:solidFill>
                <a:latin typeface="+mj-ea"/>
                <a:ea typeface="+mj-ea"/>
              </a:rPr>
              <a:t>WorkSmile</a:t>
            </a:r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 목표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6" name="Google Shape;408;p32">
            <a:extLst>
              <a:ext uri="{FF2B5EF4-FFF2-40B4-BE49-F238E27FC236}">
                <a16:creationId xmlns:a16="http://schemas.microsoft.com/office/drawing/2014/main" xmlns="" id="{782DEC8D-56E7-ED4E-858A-C60CE14583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02</a:t>
            </a:r>
            <a:endParaRPr lang="en-US" sz="13700"/>
          </a:p>
        </p:txBody>
      </p:sp>
      <p:sp>
        <p:nvSpPr>
          <p:cNvPr id="17" name="Google Shape;409;p32">
            <a:extLst>
              <a:ext uri="{FF2B5EF4-FFF2-40B4-BE49-F238E27FC236}">
                <a16:creationId xmlns:a16="http://schemas.microsoft.com/office/drawing/2014/main" xmlns="" id="{0808277D-8478-BC4C-B2D0-22D1CD6B4BA1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9616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954C6E2-DEE0-46D6-9070-991246C727F0}"/>
              </a:ext>
            </a:extLst>
          </p:cNvPr>
          <p:cNvSpPr/>
          <p:nvPr/>
        </p:nvSpPr>
        <p:spPr>
          <a:xfrm>
            <a:off x="3415793" y="550174"/>
            <a:ext cx="8279895" cy="591968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defTabSz="1219170"/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목표 1.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AAC</a:t>
            </a:r>
            <a:r>
              <a:rPr lang="en-US" alt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(</a:t>
            </a:r>
            <a:r>
              <a:rPr lang="en-US" altLang="en-US" sz="1600" kern="0">
                <a:solidFill>
                  <a:schemeClr val="tx1"/>
                </a:solidFill>
                <a:latin typeface="+mn-ea"/>
                <a:cs typeface="+mn-lt"/>
              </a:rPr>
              <a:t>Android Architecture Components)를 </a:t>
            </a:r>
            <a:r>
              <a:rPr lang="en-US" altLang="en-US" sz="1600" kern="0" err="1">
                <a:solidFill>
                  <a:schemeClr val="tx1"/>
                </a:solidFill>
                <a:latin typeface="+mn-ea"/>
                <a:cs typeface="+mn-lt"/>
              </a:rPr>
              <a:t>활용해</a:t>
            </a:r>
            <a:r>
              <a:rPr lang="en-US" altLang="en-US" sz="1600" b="1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비즈니스로직과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</a:p>
          <a:p>
            <a:pPr defTabSz="1219170"/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UI로직을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분리하여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유지 관리에 용이한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6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Android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16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Application개발</a:t>
            </a:r>
            <a:endParaRPr lang="ko-KR" altLang="en-US" sz="1600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defTabSz="1219170"/>
            <a:endParaRPr lang="ko-KR" altLang="en-US" sz="1400" b="1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계기 :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Activity나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Fragment에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비즈니스로직을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작성하여 디버깅과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메모리관리를 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lvl="1" defTabSz="1219170"/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어렵게 한 경험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/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방안 :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AAC의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MVVM패턴과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LiveData를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이해하고 적용하여 관심사 분리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및 의존성 최소화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/>
            <a:endParaRPr 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150000"/>
              </a:lnSpc>
            </a:pP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목표 </a:t>
            </a:r>
            <a:r>
              <a:rPr lang="en-US" alt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2.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다수의 메시지가 동시에 전달</a:t>
            </a:r>
            <a:r>
              <a:rPr 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6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되었을때</a:t>
            </a:r>
            <a:r>
              <a:rPr 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발생하는 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속도저하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현상과 </a:t>
            </a:r>
            <a:endParaRPr lang="en-US" altLang="ko-KR" sz="1600" b="1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메모리의 낭비를 </a:t>
            </a:r>
            <a:r>
              <a:rPr lang="ko-KR" altLang="en-US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RxAndroid를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활용해 최소화</a:t>
            </a:r>
            <a:endParaRPr lang="en-US" altLang="ko-KR" sz="1600" b="1" kern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>
              <a:lnSpc>
                <a:spcPct val="15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계기 :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RxAndroid를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사용한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경험은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있지만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개념적인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근거없이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다른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사람의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코드를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인용</a:t>
            </a:r>
            <a:endParaRPr lang="en-US" altLang="ko-KR" sz="1400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lvl="1" defTabSz="1219170">
              <a:lnSpc>
                <a:spcPct val="15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방안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: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지속적으로 들어오는 데이터의 흐름을 제어하고 효율적으로 처리하기 위해</a:t>
            </a:r>
            <a:endParaRPr lang="ko-KR" altLang="en-US" sz="1400" kern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+mn-lt"/>
            </a:endParaRPr>
          </a:p>
          <a:p>
            <a:pPr lvl="1" defTabSz="1219170"/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ReactivePrograming방식을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도입, 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RxJava의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Flowable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을 이용해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BackPressure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이슈에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대응</a:t>
            </a:r>
            <a:r>
              <a:rPr lang="en-US" altLang="ko-KR" sz="1400">
                <a:latin typeface="+mn-ea"/>
              </a:rPr>
              <a:t/>
            </a:r>
            <a:br>
              <a:rPr lang="en-US" altLang="ko-KR" sz="1400">
                <a:latin typeface="+mn-ea"/>
              </a:rPr>
            </a:br>
            <a:endParaRPr lang="ko-KR" altLang="en-US" sz="1400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xmlns="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5933C8-FE0A-4CF2-8FFE-0C74C91231FD}"/>
              </a:ext>
            </a:extLst>
          </p:cNvPr>
          <p:cNvSpPr txBox="1"/>
          <p:nvPr/>
        </p:nvSpPr>
        <p:spPr>
          <a:xfrm>
            <a:off x="0" y="4024864"/>
            <a:ext cx="29277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FFFFF"/>
                </a:solidFill>
                <a:ea typeface="맑은 고딕"/>
                <a:cs typeface="Arial"/>
              </a:rPr>
              <a:t>신영환</a:t>
            </a:r>
          </a:p>
          <a:p>
            <a:pPr algn="ctr"/>
            <a:endParaRPr lang="ko-KR" altLang="en-US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Arial"/>
                <a:ea typeface="맑은 고딕"/>
                <a:cs typeface="Arial"/>
              </a:rPr>
              <a:t>Android</a:t>
            </a:r>
          </a:p>
          <a:p>
            <a:pPr algn="ctr"/>
            <a:r>
              <a:rPr lang="en-US" altLang="ko-KR">
                <a:solidFill>
                  <a:srgbClr val="FFFFFF"/>
                </a:solidFill>
                <a:latin typeface="Arial"/>
                <a:ea typeface="맑은 고딕"/>
                <a:cs typeface="Arial"/>
              </a:rPr>
              <a:t>AWS</a:t>
            </a:r>
          </a:p>
        </p:txBody>
      </p:sp>
      <p:pic>
        <p:nvPicPr>
          <p:cNvPr id="4" name="그림 4" descr="사람, 실외, 남자, 젊은이(가) 표시된 사진&#10;&#10;자동 생성된 설명">
            <a:extLst>
              <a:ext uri="{FF2B5EF4-FFF2-40B4-BE49-F238E27FC236}">
                <a16:creationId xmlns:a16="http://schemas.microsoft.com/office/drawing/2014/main" xmlns="" id="{E2DF8BCC-D42A-4F0E-9068-2F664406C50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344" y="1303779"/>
            <a:ext cx="1995186" cy="2648304"/>
          </a:xfrm>
          <a:prstGeom prst="rect">
            <a:avLst/>
          </a:prstGeom>
        </p:spPr>
      </p:pic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8314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구현 결과</a:t>
            </a:r>
            <a:endParaRPr lang="ko-KR" altLang="en-US">
              <a:ea typeface="맑은 고딕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xmlns="" id="{90B7EECB-A8C2-45ED-966E-5BE60DB80A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165" y="748866"/>
            <a:ext cx="2534323" cy="5232406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xmlns="" id="{14B135EC-5862-4A45-9F18-36A6E8B2337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5636" y="751717"/>
            <a:ext cx="2547293" cy="5228265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9D47C59-38FE-4F46-97DF-B323E273B3D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6979" y="746824"/>
            <a:ext cx="2573904" cy="5234171"/>
          </a:xfrm>
          <a:prstGeom prst="rect">
            <a:avLst/>
          </a:prstGeom>
        </p:spPr>
      </p:pic>
      <p:pic>
        <p:nvPicPr>
          <p:cNvPr id="5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9CE8B4A-1473-4BB1-9EAF-638B43C107D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7847" y="748975"/>
            <a:ext cx="2527611" cy="523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2563115-F5D4-4379-85F4-72121A278B1C}"/>
              </a:ext>
            </a:extLst>
          </p:cNvPr>
          <p:cNvSpPr txBox="1"/>
          <p:nvPr/>
        </p:nvSpPr>
        <p:spPr>
          <a:xfrm>
            <a:off x="1267928" y="6084386"/>
            <a:ext cx="10063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70B3EE-0B59-459B-9B46-0F287E4B0689}"/>
              </a:ext>
            </a:extLst>
          </p:cNvPr>
          <p:cNvSpPr txBox="1"/>
          <p:nvPr/>
        </p:nvSpPr>
        <p:spPr>
          <a:xfrm>
            <a:off x="4220677" y="6084385"/>
            <a:ext cx="10063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회원가입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6C77D1-5C6D-4CB2-9CA0-D21FFCEFA75B}"/>
              </a:ext>
            </a:extLst>
          </p:cNvPr>
          <p:cNvSpPr txBox="1"/>
          <p:nvPr/>
        </p:nvSpPr>
        <p:spPr>
          <a:xfrm>
            <a:off x="6933231" y="6084384"/>
            <a:ext cx="130452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목록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1BE256-0300-468E-A6F4-622A77577F29}"/>
              </a:ext>
            </a:extLst>
          </p:cNvPr>
          <p:cNvSpPr txBox="1"/>
          <p:nvPr/>
        </p:nvSpPr>
        <p:spPr>
          <a:xfrm>
            <a:off x="9579524" y="6084383"/>
            <a:ext cx="181805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/사용자 검색</a:t>
            </a:r>
          </a:p>
        </p:txBody>
      </p:sp>
    </p:spTree>
    <p:extLst>
      <p:ext uri="{BB962C8B-B14F-4D97-AF65-F5344CB8AC3E}">
        <p14:creationId xmlns:p14="http://schemas.microsoft.com/office/powerpoint/2010/main" xmlns="" val="3602928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구현 결과</a:t>
            </a:r>
            <a:endParaRPr lang="ko-KR" altLang="en-US">
              <a:ea typeface="맑은 고딕"/>
            </a:endParaRP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7E49771-61A5-472C-B2F3-CA0F837964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3493" y="653003"/>
            <a:ext cx="2665621" cy="5502650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4C907B-105A-4B36-9CFB-581017DD1E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7829" y="653003"/>
            <a:ext cx="2671786" cy="5506791"/>
          </a:xfrm>
          <a:prstGeom prst="rect">
            <a:avLst/>
          </a:prstGeom>
        </p:spPr>
      </p:pic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36F6F37-F979-475E-AEC3-742B9945BA7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82690" y="651014"/>
            <a:ext cx="2722381" cy="5502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5AFFCEE-5365-466F-AA8F-7D0968C81D4C}"/>
              </a:ext>
            </a:extLst>
          </p:cNvPr>
          <p:cNvSpPr txBox="1"/>
          <p:nvPr/>
        </p:nvSpPr>
        <p:spPr>
          <a:xfrm>
            <a:off x="1528829" y="6250037"/>
            <a:ext cx="21327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메시지 날짜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Grouping</a:t>
            </a: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614A51D-8156-4399-8B2B-1E7FB39984C7}"/>
              </a:ext>
            </a:extLst>
          </p:cNvPr>
          <p:cNvSpPr txBox="1"/>
          <p:nvPr/>
        </p:nvSpPr>
        <p:spPr>
          <a:xfrm>
            <a:off x="5384382" y="6250036"/>
            <a:ext cx="174350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메시지 이미지 첨부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DA3B44D-7C5D-446A-B95A-715D7EB739D1}"/>
              </a:ext>
            </a:extLst>
          </p:cNvPr>
          <p:cNvSpPr txBox="1"/>
          <p:nvPr/>
        </p:nvSpPr>
        <p:spPr>
          <a:xfrm>
            <a:off x="8755405" y="6250035"/>
            <a:ext cx="218248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메시지 답장 / 공지 등록</a:t>
            </a:r>
          </a:p>
        </p:txBody>
      </p:sp>
    </p:spTree>
    <p:extLst>
      <p:ext uri="{BB962C8B-B14F-4D97-AF65-F5344CB8AC3E}">
        <p14:creationId xmlns:p14="http://schemas.microsoft.com/office/powerpoint/2010/main" xmlns="" val="2952829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구현 결과</a:t>
            </a:r>
            <a:endParaRPr lang="ko-KR" altLang="en-US">
              <a:ea typeface="맑은 고딕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7670623-17E4-4150-B254-E11B5BDF45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87136" y="785578"/>
            <a:ext cx="2574643" cy="5305986"/>
          </a:xfrm>
          <a:prstGeom prst="rect">
            <a:avLst/>
          </a:prstGeom>
        </p:spPr>
      </p:pic>
      <p:pic>
        <p:nvPicPr>
          <p:cNvPr id="4" name="그림 7">
            <a:extLst>
              <a:ext uri="{FF2B5EF4-FFF2-40B4-BE49-F238E27FC236}">
                <a16:creationId xmlns:a16="http://schemas.microsoft.com/office/drawing/2014/main" xmlns="" id="{EE212A84-61F2-46C3-963F-AD595F9EBBC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8499" y="796857"/>
            <a:ext cx="2628418" cy="5303612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xmlns="" id="{776DBFE5-1E98-40DC-9975-4930B93CD68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0317" y="792716"/>
            <a:ext cx="2609540" cy="53077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AE79C94-07A7-48A9-8FE2-763B04ED91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096" y="783535"/>
            <a:ext cx="2560916" cy="5303354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xmlns="" id="{E651569F-13F2-4BD9-949E-342ABDDF8BD0}"/>
              </a:ext>
            </a:extLst>
          </p:cNvPr>
          <p:cNvSpPr txBox="1"/>
          <p:nvPr/>
        </p:nvSpPr>
        <p:spPr>
          <a:xfrm>
            <a:off x="783393" y="6183773"/>
            <a:ext cx="15695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0B09DBD8-AFAD-4A11-8E24-722B86FD8A2C}"/>
              </a:ext>
            </a:extLst>
          </p:cNvPr>
          <p:cNvSpPr txBox="1"/>
          <p:nvPr/>
        </p:nvSpPr>
        <p:spPr>
          <a:xfrm>
            <a:off x="3694729" y="6183772"/>
            <a:ext cx="15695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  <a:endParaRPr lang="ko-KR"/>
          </a:p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- 대화상대 목록</a:t>
            </a:r>
            <a:endParaRPr lang="ko-KR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xmlns="" id="{9542F4E6-FC1D-421A-9C23-72D756CADD3C}"/>
              </a:ext>
            </a:extLst>
          </p:cNvPr>
          <p:cNvSpPr txBox="1"/>
          <p:nvPr/>
        </p:nvSpPr>
        <p:spPr>
          <a:xfrm>
            <a:off x="6581217" y="6183772"/>
            <a:ext cx="189259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  <a:endParaRPr lang="ko-KR"/>
          </a:p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- 대화상대 초대하기</a:t>
            </a:r>
            <a:endParaRPr lang="ko-KR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xmlns="" id="{76FE5B64-9640-4E0D-AB64-BF6AB83264A4}"/>
              </a:ext>
            </a:extLst>
          </p:cNvPr>
          <p:cNvSpPr txBox="1"/>
          <p:nvPr/>
        </p:nvSpPr>
        <p:spPr>
          <a:xfrm>
            <a:off x="9575379" y="6183771"/>
            <a:ext cx="189259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  <a:endParaRPr lang="ko-KR"/>
          </a:p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- 사진 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모아보기</a:t>
            </a:r>
            <a:endParaRPr lang="ko-KR" err="1"/>
          </a:p>
        </p:txBody>
      </p:sp>
    </p:spTree>
    <p:extLst>
      <p:ext uri="{BB962C8B-B14F-4D97-AF65-F5344CB8AC3E}">
        <p14:creationId xmlns:p14="http://schemas.microsoft.com/office/powerpoint/2010/main" xmlns="" val="3051953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구현 결과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FDF5FE1-5636-4115-AB95-5211DC6DF7C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36431" y="782808"/>
            <a:ext cx="2473903" cy="5071441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xmlns="" id="{4A0419D5-AAE8-4F13-8658-DB7936EF110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9253" y="795959"/>
            <a:ext cx="2465621" cy="5067300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BE3BEE0-3CEB-4F52-9812-90F2CF238D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5613" y="787675"/>
            <a:ext cx="2465620" cy="50672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C27ABDB-0B1B-42E5-BA89-A64ADE360FAA}"/>
              </a:ext>
            </a:extLst>
          </p:cNvPr>
          <p:cNvSpPr txBox="1"/>
          <p:nvPr/>
        </p:nvSpPr>
        <p:spPr>
          <a:xfrm>
            <a:off x="1752457" y="5951859"/>
            <a:ext cx="152815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 조직도 화면</a:t>
            </a:r>
            <a:endParaRPr lang="ko-KR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defRPr/>
            </a:pP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기능 </a:t>
            </a:r>
            <a:r>
              <a:rPr lang="ko-KR" altLang="en-US" sz="1400" b="1" err="1">
                <a:solidFill>
                  <a:srgbClr val="FF0000"/>
                </a:solidFill>
                <a:ea typeface="+mn-lt"/>
                <a:cs typeface="+mn-lt"/>
              </a:rPr>
              <a:t>미구현</a:t>
            </a: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)</a:t>
            </a:r>
            <a:endParaRPr lang="ko-KR">
              <a:ea typeface="맑은 고딕"/>
            </a:endParaRPr>
          </a:p>
          <a:p>
            <a:pPr>
              <a:defRPr/>
            </a:pP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2B2A17-C233-482C-BBB2-2B6B4EAB4EFF}"/>
              </a:ext>
            </a:extLst>
          </p:cNvPr>
          <p:cNvSpPr txBox="1"/>
          <p:nvPr/>
        </p:nvSpPr>
        <p:spPr>
          <a:xfrm>
            <a:off x="5334684" y="5951859"/>
            <a:ext cx="141220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 캘린더 화면</a:t>
            </a:r>
          </a:p>
          <a:p>
            <a:pPr>
              <a:defRPr/>
            </a:pP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(기능 </a:t>
            </a:r>
            <a:r>
              <a:rPr lang="ko-KR" sz="1400" b="1" err="1">
                <a:solidFill>
                  <a:srgbClr val="FF0000"/>
                </a:solidFill>
                <a:ea typeface="+mn-lt"/>
                <a:cs typeface="+mn-lt"/>
              </a:rPr>
              <a:t>미구현</a:t>
            </a: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)</a:t>
            </a:r>
            <a:endParaRPr lang="ko-KR"/>
          </a:p>
          <a:p>
            <a:pPr>
              <a:defRPr/>
            </a:pP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E994065-33B5-4D34-82E6-1FFD1731558C}"/>
              </a:ext>
            </a:extLst>
          </p:cNvPr>
          <p:cNvSpPr txBox="1"/>
          <p:nvPr/>
        </p:nvSpPr>
        <p:spPr>
          <a:xfrm>
            <a:off x="8428240" y="5951859"/>
            <a:ext cx="242267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               설정 화면</a:t>
            </a:r>
          </a:p>
          <a:p>
            <a:pPr>
              <a:defRPr/>
            </a:pP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   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en-US" altLang="ko-KR" sz="1400" b="1" err="1">
                <a:solidFill>
                  <a:srgbClr val="FF0000"/>
                </a:solidFill>
                <a:ea typeface="+mn-lt"/>
                <a:cs typeface="+mn-lt"/>
              </a:rPr>
              <a:t>로그아웃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 외 </a:t>
            </a:r>
            <a:r>
              <a:rPr lang="en-US" altLang="ko-KR" sz="1400" b="1" err="1">
                <a:solidFill>
                  <a:srgbClr val="FF0000"/>
                </a:solidFill>
                <a:ea typeface="+mn-lt"/>
                <a:cs typeface="+mn-lt"/>
              </a:rPr>
              <a:t>기능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altLang="ko-KR" sz="1400" b="1" err="1">
                <a:solidFill>
                  <a:srgbClr val="FF0000"/>
                </a:solidFill>
                <a:ea typeface="+mn-lt"/>
                <a:cs typeface="+mn-lt"/>
              </a:rPr>
              <a:t>미구현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)</a:t>
            </a:r>
            <a:endParaRPr lang="ko-KR" altLang="en-US"/>
          </a:p>
          <a:p>
            <a:pPr>
              <a:defRPr/>
            </a:pP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084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xmlns="" id="{695A8534-B1FD-4F85-8897-7A428486F08C}"/>
              </a:ext>
            </a:extLst>
          </p:cNvPr>
          <p:cNvSpPr/>
          <p:nvPr/>
        </p:nvSpPr>
        <p:spPr>
          <a:xfrm>
            <a:off x="274487" y="3896344"/>
            <a:ext cx="1189643" cy="309742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x-none" sz="1400" b="1" err="1"/>
              <a:t>Viewmodel</a:t>
            </a:r>
            <a:endParaRPr lang="en-US" altLang="x-none" sz="1400" b="1">
              <a:ea typeface="맑은 고딕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xmlns="" id="{699B8C5F-9532-4571-9D56-98C289BCAC1E}"/>
              </a:ext>
            </a:extLst>
          </p:cNvPr>
          <p:cNvSpPr/>
          <p:nvPr/>
        </p:nvSpPr>
        <p:spPr>
          <a:xfrm>
            <a:off x="230994" y="558430"/>
            <a:ext cx="1239799" cy="35943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600" b="1" err="1">
                <a:ea typeface="맑은 고딕"/>
              </a:rPr>
              <a:t>Fragment</a:t>
            </a:r>
            <a:endParaRPr lang="ko-KR" altLang="en-US" b="1" err="1">
              <a:ea typeface="맑은 고딕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AD4DC1FA-60A2-4082-B0E0-4030F38CED19}"/>
              </a:ext>
            </a:extLst>
          </p:cNvPr>
          <p:cNvSpPr/>
          <p:nvPr/>
        </p:nvSpPr>
        <p:spPr>
          <a:xfrm>
            <a:off x="1926012" y="5682606"/>
            <a:ext cx="1121710" cy="74235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600" b="1" err="1">
                <a:latin typeface="맑은 고딕"/>
                <a:ea typeface="맑은 고딕"/>
              </a:rPr>
              <a:t>Room</a:t>
            </a:r>
            <a:endParaRPr lang="ko-KR" altLang="x-none" sz="1600" b="1" err="1">
              <a:solidFill>
                <a:prstClr val="white"/>
              </a:solidFill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latin typeface="맑은 고딕"/>
              </a:rPr>
              <a:t>Data</a:t>
            </a:r>
            <a:endParaRPr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E0ACC274-5991-4277-AECF-555018BDAACE}"/>
              </a:ext>
            </a:extLst>
          </p:cNvPr>
          <p:cNvSpPr/>
          <p:nvPr/>
        </p:nvSpPr>
        <p:spPr>
          <a:xfrm>
            <a:off x="3200373" y="5682607"/>
            <a:ext cx="1460374" cy="74235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600" b="1" err="1">
                <a:latin typeface="맑은 고딕"/>
                <a:ea typeface="맑은 고딕"/>
              </a:rPr>
              <a:t>Last</a:t>
            </a:r>
          </a:p>
          <a:p>
            <a:pPr algn="ctr">
              <a:defRPr/>
            </a:pPr>
            <a:r>
              <a:rPr lang="ko-KR" altLang="x-none" sz="1600" b="1" err="1">
                <a:latin typeface="맑은 고딕"/>
                <a:ea typeface="맑은 고딕"/>
              </a:rPr>
              <a:t>Message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latin typeface="맑은 고딕"/>
              </a:rPr>
              <a:t>Data</a:t>
            </a:r>
            <a:endParaRPr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6" name="모서리가 둥근 직사각형 153">
            <a:extLst>
              <a:ext uri="{FF2B5EF4-FFF2-40B4-BE49-F238E27FC236}">
                <a16:creationId xmlns:a16="http://schemas.microsoft.com/office/drawing/2014/main" xmlns="" id="{9579F20E-8882-4F65-81EF-040461A0F89A}"/>
              </a:ext>
            </a:extLst>
          </p:cNvPr>
          <p:cNvSpPr/>
          <p:nvPr/>
        </p:nvSpPr>
        <p:spPr>
          <a:xfrm>
            <a:off x="1809546" y="5122066"/>
            <a:ext cx="2928884" cy="1474376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3CFD01-3DAF-4C1E-A658-823BDE198F8F}"/>
              </a:ext>
            </a:extLst>
          </p:cNvPr>
          <p:cNvSpPr txBox="1"/>
          <p:nvPr/>
        </p:nvSpPr>
        <p:spPr>
          <a:xfrm>
            <a:off x="1879259" y="4735289"/>
            <a:ext cx="257386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rgbClr val="0070C0"/>
                </a:solidFill>
                <a:ea typeface="맑은 고딕"/>
              </a:rPr>
              <a:t>CompositeDisposable</a:t>
            </a:r>
            <a:r>
              <a:rPr lang="ko-KR" sz="16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ko-KR" sz="1600">
                <a:solidFill>
                  <a:srgbClr val="0070C0"/>
                </a:solidFill>
                <a:ea typeface="맑은 고딕"/>
              </a:rPr>
              <a:t>​</a:t>
            </a:r>
            <a:endParaRPr lang="ko-KR" altLang="en-US" sz="1600">
              <a:solidFill>
                <a:srgbClr val="0070C0"/>
              </a:solidFill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5FCDB30-9290-418F-AAB4-81BD777AEE3D}"/>
              </a:ext>
            </a:extLst>
          </p:cNvPr>
          <p:cNvSpPr txBox="1"/>
          <p:nvPr/>
        </p:nvSpPr>
        <p:spPr>
          <a:xfrm>
            <a:off x="1977467" y="5226394"/>
            <a:ext cx="11869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7030A0"/>
                </a:solidFill>
                <a:ea typeface="맑은 고딕"/>
              </a:rPr>
              <a:t>LiveData</a:t>
            </a:r>
            <a:r>
              <a:rPr lang="ko-KR" b="1">
                <a:solidFill>
                  <a:srgbClr val="7030A0"/>
                </a:solidFill>
                <a:ea typeface="맑은 고딕"/>
              </a:rPr>
              <a:t> </a:t>
            </a:r>
            <a:r>
              <a:rPr lang="ko-KR">
                <a:ea typeface="맑은 고딕"/>
              </a:rPr>
              <a:t>​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4EF0FAB-26F1-474A-B39D-92D8B4774BB8}"/>
              </a:ext>
            </a:extLst>
          </p:cNvPr>
          <p:cNvSpPr txBox="1"/>
          <p:nvPr/>
        </p:nvSpPr>
        <p:spPr>
          <a:xfrm>
            <a:off x="3404706" y="5226395"/>
            <a:ext cx="11869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7030A0"/>
                </a:solidFill>
                <a:ea typeface="맑은 고딕"/>
              </a:rPr>
              <a:t>LiveData</a:t>
            </a:r>
            <a:r>
              <a:rPr lang="ko-KR" b="1">
                <a:solidFill>
                  <a:srgbClr val="7030A0"/>
                </a:solidFill>
                <a:ea typeface="맑은 고딕"/>
              </a:rPr>
              <a:t> </a:t>
            </a:r>
            <a:r>
              <a:rPr lang="ko-KR">
                <a:ea typeface="맑은 고딕"/>
              </a:rPr>
              <a:t>​</a:t>
            </a:r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363C3B37-F78B-49D4-83BB-E75DCF78809E}"/>
              </a:ext>
            </a:extLst>
          </p:cNvPr>
          <p:cNvSpPr/>
          <p:nvPr/>
        </p:nvSpPr>
        <p:spPr>
          <a:xfrm>
            <a:off x="6074249" y="4976280"/>
            <a:ext cx="1234335" cy="7888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Previous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Message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F7735886-AEF1-4B4A-B392-E1E4CADC89BF}"/>
              </a:ext>
            </a:extLst>
          </p:cNvPr>
          <p:cNvSpPr/>
          <p:nvPr/>
        </p:nvSpPr>
        <p:spPr>
          <a:xfrm>
            <a:off x="8763739" y="5587520"/>
            <a:ext cx="1178766" cy="73821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Last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Message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0" name="모서리가 둥근 직사각형 153">
            <a:extLst>
              <a:ext uri="{FF2B5EF4-FFF2-40B4-BE49-F238E27FC236}">
                <a16:creationId xmlns:a16="http://schemas.microsoft.com/office/drawing/2014/main" xmlns="" id="{9E1061E8-4478-498A-BC05-DA13996FB320}"/>
              </a:ext>
            </a:extLst>
          </p:cNvPr>
          <p:cNvSpPr/>
          <p:nvPr/>
        </p:nvSpPr>
        <p:spPr>
          <a:xfrm>
            <a:off x="5735462" y="3293119"/>
            <a:ext cx="5647105" cy="3450382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7737D0-0970-4938-8D6B-AD91091E6D53}"/>
              </a:ext>
            </a:extLst>
          </p:cNvPr>
          <p:cNvSpPr txBox="1"/>
          <p:nvPr/>
        </p:nvSpPr>
        <p:spPr>
          <a:xfrm>
            <a:off x="6054961" y="2891954"/>
            <a:ext cx="22052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 err="1">
                <a:solidFill>
                  <a:srgbClr val="0070C0"/>
                </a:solidFill>
                <a:ea typeface="맑은 고딕"/>
              </a:rPr>
              <a:t>CompositeDisposable</a:t>
            </a:r>
            <a:r>
              <a:rPr lang="ko-KR" sz="14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ko-KR" sz="1400">
                <a:solidFill>
                  <a:srgbClr val="0070C0"/>
                </a:solidFill>
                <a:ea typeface="맑은 고딕"/>
              </a:rPr>
              <a:t>​</a:t>
            </a:r>
            <a:endParaRPr lang="ko-KR" altLang="en-US" sz="1400">
              <a:solidFill>
                <a:srgbClr val="0070C0"/>
              </a:solidFill>
              <a:ea typeface="맑은 고딕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123CBB0A-EF76-4CFE-82A7-2443C3E99A76}"/>
              </a:ext>
            </a:extLst>
          </p:cNvPr>
          <p:cNvSpPr/>
          <p:nvPr/>
        </p:nvSpPr>
        <p:spPr>
          <a:xfrm>
            <a:off x="5915173" y="3792155"/>
            <a:ext cx="1694685" cy="79619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User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lastReadIndex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05981EF-0518-4E19-BA08-8172CE69EB95}"/>
              </a:ext>
            </a:extLst>
          </p:cNvPr>
          <p:cNvSpPr txBox="1"/>
          <p:nvPr/>
        </p:nvSpPr>
        <p:spPr>
          <a:xfrm>
            <a:off x="6199649" y="4638328"/>
            <a:ext cx="9798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LiveData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3860588-27C2-4D7B-9C0F-42037CD6049E}"/>
              </a:ext>
            </a:extLst>
          </p:cNvPr>
          <p:cNvSpPr txBox="1"/>
          <p:nvPr/>
        </p:nvSpPr>
        <p:spPr>
          <a:xfrm>
            <a:off x="8851173" y="5242957"/>
            <a:ext cx="10047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LiveData</a:t>
            </a:r>
            <a:endParaRPr lang="ko-KR" altLang="en-US" sz="1400" b="1" err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8E80BC-F4B5-4A0F-8613-991AFDF163D7}"/>
              </a:ext>
            </a:extLst>
          </p:cNvPr>
          <p:cNvSpPr txBox="1"/>
          <p:nvPr/>
        </p:nvSpPr>
        <p:spPr>
          <a:xfrm>
            <a:off x="8560625" y="3772794"/>
            <a:ext cx="2073185" cy="5315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  </a:t>
            </a:r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BehaviorSubject</a:t>
            </a:r>
            <a:endParaRPr lang="ko-KR" altLang="en-US" sz="1400" b="1">
              <a:solidFill>
                <a:srgbClr val="7030A0"/>
              </a:solidFill>
              <a:ea typeface="맑은 고딕"/>
            </a:endParaRPr>
          </a:p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  &lt;Map&lt;</a:t>
            </a:r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user,idx</a:t>
            </a:r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&gt;&gt;</a:t>
            </a:r>
            <a:endParaRPr lang="ko-KR" sz="1400" b="1">
              <a:solidFill>
                <a:srgbClr val="7030A0"/>
              </a:solidFill>
              <a:ea typeface="맑은 고딕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6192DC1-99EB-4068-9914-34E56908E1D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2033" y="630866"/>
            <a:ext cx="1546861" cy="2985444"/>
          </a:xfrm>
          <a:prstGeom prst="rect">
            <a:avLst/>
          </a:prstGeom>
        </p:spPr>
      </p:pic>
      <p:pic>
        <p:nvPicPr>
          <p:cNvPr id="9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57134DE-DEBA-43BB-B03D-652BAA57CC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8123" y="354830"/>
            <a:ext cx="1311416" cy="272383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AADBCCD-2B83-485D-862A-FF111668508B}"/>
              </a:ext>
            </a:extLst>
          </p:cNvPr>
          <p:cNvSpPr txBox="1"/>
          <p:nvPr/>
        </p:nvSpPr>
        <p:spPr>
          <a:xfrm>
            <a:off x="3243845" y="3988143"/>
            <a:ext cx="1398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00B050"/>
                </a:solidFill>
                <a:ea typeface="맑은 고딕"/>
              </a:rPr>
              <a:t>PostValue</a:t>
            </a:r>
            <a:endParaRPr lang="ko-KR" b="1">
              <a:solidFill>
                <a:srgbClr val="00B050"/>
              </a:solidFill>
              <a:ea typeface="맑은 고딕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E1481F-A67B-4977-8827-18AF72E88352}"/>
              </a:ext>
            </a:extLst>
          </p:cNvPr>
          <p:cNvSpPr txBox="1"/>
          <p:nvPr/>
        </p:nvSpPr>
        <p:spPr>
          <a:xfrm>
            <a:off x="104735" y="5541131"/>
            <a:ext cx="16963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7030A0"/>
                </a:solidFill>
                <a:ea typeface="맑은 고딕"/>
              </a:rPr>
              <a:t>STOMP</a:t>
            </a:r>
          </a:p>
          <a:p>
            <a:r>
              <a:rPr lang="en-US" altLang="ko-KR" b="1">
                <a:solidFill>
                  <a:srgbClr val="7030A0"/>
                </a:solidFill>
                <a:ea typeface="맑은 고딕"/>
              </a:rPr>
              <a:t>Subscribe</a:t>
            </a:r>
            <a:endParaRPr lang="ko-KR">
              <a:ea typeface="맑은 고딕"/>
            </a:endParaRPr>
          </a:p>
        </p:txBody>
      </p:sp>
      <p:sp>
        <p:nvSpPr>
          <p:cNvPr id="11" name="아래쪽 화살표 13">
            <a:extLst>
              <a:ext uri="{FF2B5EF4-FFF2-40B4-BE49-F238E27FC236}">
                <a16:creationId xmlns:a16="http://schemas.microsoft.com/office/drawing/2014/main" xmlns="" id="{3223D8C3-5BEE-4930-9F28-D84EFE398405}"/>
              </a:ext>
            </a:extLst>
          </p:cNvPr>
          <p:cNvSpPr/>
          <p:nvPr/>
        </p:nvSpPr>
        <p:spPr>
          <a:xfrm rot="-5400000">
            <a:off x="1358866" y="5608668"/>
            <a:ext cx="221042" cy="3407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CFD7EE7D-FB48-494E-B0E0-97713531C182}"/>
              </a:ext>
            </a:extLst>
          </p:cNvPr>
          <p:cNvSpPr/>
          <p:nvPr/>
        </p:nvSpPr>
        <p:spPr>
          <a:xfrm>
            <a:off x="6028694" y="5812823"/>
            <a:ext cx="1325442" cy="78475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RoomInfo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>
                <a:ea typeface="맑은 고딕"/>
              </a:rPr>
              <a:t>Data</a:t>
            </a:r>
          </a:p>
          <a:p>
            <a:pPr algn="ctr">
              <a:defRPr/>
            </a:pPr>
            <a:r>
              <a:rPr lang="ko-KR" altLang="x-none" sz="1200" b="1">
                <a:ea typeface="맑은 고딕"/>
              </a:rPr>
              <a:t>(</a:t>
            </a:r>
            <a:r>
              <a:rPr lang="ko-KR" altLang="x-none" sz="1200" b="1" err="1">
                <a:ea typeface="맑은 고딕"/>
              </a:rPr>
              <a:t>User</a:t>
            </a:r>
            <a:r>
              <a:rPr lang="ko-KR" altLang="x-none" sz="1200" b="1">
                <a:ea typeface="맑은 고딕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FAC9A15-11B0-4AD5-8A04-4CA98190C28E}"/>
              </a:ext>
            </a:extLst>
          </p:cNvPr>
          <p:cNvSpPr txBox="1"/>
          <p:nvPr/>
        </p:nvSpPr>
        <p:spPr>
          <a:xfrm>
            <a:off x="7691606" y="1967185"/>
            <a:ext cx="1398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00B050"/>
                </a:solidFill>
                <a:ea typeface="맑은 고딕"/>
              </a:rPr>
              <a:t>PostValue</a:t>
            </a:r>
            <a:endParaRPr lang="ko-KR" err="1">
              <a:solidFill>
                <a:srgbClr val="00B050"/>
              </a:solidFill>
              <a:ea typeface="맑은 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6AECE22-ADEC-47A1-9A20-17D810FFD58C}"/>
              </a:ext>
            </a:extLst>
          </p:cNvPr>
          <p:cNvSpPr txBox="1"/>
          <p:nvPr/>
        </p:nvSpPr>
        <p:spPr>
          <a:xfrm>
            <a:off x="7637767" y="3892891"/>
            <a:ext cx="7521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ea typeface="맑은 고딕"/>
              </a:rPr>
              <a:t>map()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5485C0B-EAC6-4D34-99C0-E5ACAD4241BE}"/>
              </a:ext>
            </a:extLst>
          </p:cNvPr>
          <p:cNvSpPr txBox="1"/>
          <p:nvPr/>
        </p:nvSpPr>
        <p:spPr>
          <a:xfrm>
            <a:off x="6200738" y="3292401"/>
            <a:ext cx="11869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     Map</a:t>
            </a:r>
            <a:endParaRPr lang="ko-KR" altLang="en-US"/>
          </a:p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&lt;</a:t>
            </a:r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user,idx</a:t>
            </a:r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&gt;</a:t>
            </a:r>
            <a:endParaRPr 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8FDA8840-2675-4D18-844A-59B92E51FA32}"/>
              </a:ext>
            </a:extLst>
          </p:cNvPr>
          <p:cNvSpPr/>
          <p:nvPr/>
        </p:nvSpPr>
        <p:spPr>
          <a:xfrm>
            <a:off x="8503487" y="4338807"/>
            <a:ext cx="1694685" cy="79619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ON_User</a:t>
            </a: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lastReadIndex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CB8680D-E1EE-47FE-9B2A-96B009143B10}"/>
              </a:ext>
            </a:extLst>
          </p:cNvPr>
          <p:cNvSpPr txBox="1"/>
          <p:nvPr/>
        </p:nvSpPr>
        <p:spPr>
          <a:xfrm>
            <a:off x="7306461" y="4944782"/>
            <a:ext cx="7521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ea typeface="맑은 고딕"/>
              </a:rPr>
              <a:t>zip()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3484646-8269-4077-9BA8-60AD78F56CC1}"/>
              </a:ext>
            </a:extLst>
          </p:cNvPr>
          <p:cNvSpPr txBox="1"/>
          <p:nvPr/>
        </p:nvSpPr>
        <p:spPr>
          <a:xfrm>
            <a:off x="10134972" y="4253183"/>
            <a:ext cx="15803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err="1">
                <a:solidFill>
                  <a:srgbClr val="0070C0"/>
                </a:solidFill>
                <a:ea typeface="맑은 고딕"/>
              </a:rPr>
              <a:t>groupBy</a:t>
            </a:r>
            <a:r>
              <a:rPr lang="en-US" altLang="ko-KR" sz="1200" b="1">
                <a:solidFill>
                  <a:srgbClr val="0070C0"/>
                </a:solidFill>
                <a:ea typeface="맑은 고딕"/>
              </a:rPr>
              <a:t>()</a:t>
            </a:r>
          </a:p>
          <a:p>
            <a:r>
              <a:rPr lang="en-US" altLang="ko-KR" sz="1200" b="1">
                <a:solidFill>
                  <a:srgbClr val="0070C0"/>
                </a:solidFill>
                <a:ea typeface="맑은 고딕"/>
              </a:rPr>
              <a:t>- </a:t>
            </a:r>
            <a:r>
              <a:rPr lang="en-US" altLang="ko-KR" sz="1200" b="1" err="1">
                <a:solidFill>
                  <a:srgbClr val="0070C0"/>
                </a:solidFill>
                <a:ea typeface="맑은 고딕"/>
              </a:rPr>
              <a:t>DateFormat</a:t>
            </a:r>
            <a:endParaRPr lang="en-US" altLang="ko-KR" sz="1200" b="1">
              <a:solidFill>
                <a:srgbClr val="0070C0"/>
              </a:solidFill>
              <a:ea typeface="맑은 고딕"/>
            </a:endParaRPr>
          </a:p>
        </p:txBody>
      </p:sp>
      <p:sp>
        <p:nvSpPr>
          <p:cNvPr id="14" name="오른쪽 대괄호 13">
            <a:extLst>
              <a:ext uri="{FF2B5EF4-FFF2-40B4-BE49-F238E27FC236}">
                <a16:creationId xmlns:a16="http://schemas.microsoft.com/office/drawing/2014/main" xmlns="" id="{D57153A9-E4E1-4DE6-A596-4698641163EA}"/>
              </a:ext>
            </a:extLst>
          </p:cNvPr>
          <p:cNvSpPr/>
          <p:nvPr/>
        </p:nvSpPr>
        <p:spPr>
          <a:xfrm>
            <a:off x="7455043" y="5324061"/>
            <a:ext cx="74543" cy="91522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대괄호 53">
            <a:extLst>
              <a:ext uri="{FF2B5EF4-FFF2-40B4-BE49-F238E27FC236}">
                <a16:creationId xmlns:a16="http://schemas.microsoft.com/office/drawing/2014/main" xmlns="" id="{A56968B5-F645-47F1-AB4F-246417192DCA}"/>
              </a:ext>
            </a:extLst>
          </p:cNvPr>
          <p:cNvSpPr/>
          <p:nvPr/>
        </p:nvSpPr>
        <p:spPr>
          <a:xfrm>
            <a:off x="7947858" y="4251463"/>
            <a:ext cx="66261" cy="155713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대괄호 54">
            <a:extLst>
              <a:ext uri="{FF2B5EF4-FFF2-40B4-BE49-F238E27FC236}">
                <a16:creationId xmlns:a16="http://schemas.microsoft.com/office/drawing/2014/main" xmlns="" id="{A8AF2901-B54E-4985-929B-6230F23CEB52}"/>
              </a:ext>
            </a:extLst>
          </p:cNvPr>
          <p:cNvSpPr/>
          <p:nvPr/>
        </p:nvSpPr>
        <p:spPr>
          <a:xfrm>
            <a:off x="10453347" y="4769126"/>
            <a:ext cx="74543" cy="91522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굽음 22">
            <a:extLst>
              <a:ext uri="{FF2B5EF4-FFF2-40B4-BE49-F238E27FC236}">
                <a16:creationId xmlns:a16="http://schemas.microsoft.com/office/drawing/2014/main" xmlns="" id="{7F15F305-030B-43EA-A19F-62B3FC84830A}"/>
              </a:ext>
            </a:extLst>
          </p:cNvPr>
          <p:cNvSpPr/>
          <p:nvPr/>
        </p:nvSpPr>
        <p:spPr>
          <a:xfrm>
            <a:off x="8233923" y="2325838"/>
            <a:ext cx="766141" cy="496956"/>
          </a:xfrm>
          <a:prstGeom prst="bentArrow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위쪽/아래쪽 55">
            <a:extLst>
              <a:ext uri="{FF2B5EF4-FFF2-40B4-BE49-F238E27FC236}">
                <a16:creationId xmlns:a16="http://schemas.microsoft.com/office/drawing/2014/main" xmlns="" id="{C8B606CD-98A5-4CA3-8244-21C919559AAF}"/>
              </a:ext>
            </a:extLst>
          </p:cNvPr>
          <p:cNvSpPr/>
          <p:nvPr/>
        </p:nvSpPr>
        <p:spPr>
          <a:xfrm>
            <a:off x="2913359" y="3810694"/>
            <a:ext cx="223630" cy="741294"/>
          </a:xfrm>
          <a:prstGeom prst="upDownArrow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147907E-BE21-4402-B1CF-2230FB848DB0}"/>
              </a:ext>
            </a:extLst>
          </p:cNvPr>
          <p:cNvSpPr/>
          <p:nvPr/>
        </p:nvSpPr>
        <p:spPr>
          <a:xfrm>
            <a:off x="203296" y="57058"/>
            <a:ext cx="646331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  <a:cs typeface="Arial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xmlns="" val="1087962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007165" y="1171826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아쉬운 점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58340" y="1906012"/>
            <a:ext cx="2742959" cy="786681"/>
            <a:chOff x="7304572" y="161002"/>
            <a:chExt cx="4386980" cy="2624667"/>
          </a:xfrm>
        </p:grpSpPr>
        <p:sp>
          <p:nvSpPr>
            <p:cNvPr id="17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7304572" y="161002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7304572" y="161002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45720" rIns="91440" bIns="4572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en-US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넓은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 </a:t>
              </a:r>
              <a:r>
                <a:rPr lang="en-US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범위의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 </a:t>
              </a:r>
              <a:r>
                <a:rPr lang="en-US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일정관리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385922" y="3368622"/>
            <a:ext cx="2884590" cy="786681"/>
            <a:chOff x="7304572" y="1625600"/>
            <a:chExt cx="4386980" cy="2624667"/>
          </a:xfrm>
        </p:grpSpPr>
        <p:sp>
          <p:nvSpPr>
            <p:cNvPr id="39" name="모서리가 둥근 직사각형 67">
              <a:extLst>
                <a:ext uri="{FF2B5EF4-FFF2-40B4-BE49-F238E27FC236}">
                  <a16:creationId xmlns:a16="http://schemas.microsoft.com/office/drawing/2014/main" xmlns="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45720" rIns="91440" bIns="4572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팀원간 상이한 이해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9F78A08-E83C-4CBB-B957-1E0EFA06DB9D}"/>
              </a:ext>
            </a:extLst>
          </p:cNvPr>
          <p:cNvSpPr/>
          <p:nvPr/>
        </p:nvSpPr>
        <p:spPr>
          <a:xfrm>
            <a:off x="207437" y="297254"/>
            <a:ext cx="646331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  <a:cs typeface="Arial"/>
              </a:rPr>
              <a:t>회고</a:t>
            </a:r>
          </a:p>
        </p:txBody>
      </p:sp>
      <p:sp>
        <p:nvSpPr>
          <p:cNvPr id="7" name="모서리가 둥근 직사각형 67">
            <a:extLst>
              <a:ext uri="{FF2B5EF4-FFF2-40B4-BE49-F238E27FC236}">
                <a16:creationId xmlns:a16="http://schemas.microsoft.com/office/drawing/2014/main" xmlns="" id="{4B1C4C8D-EB27-4EED-B072-842931F3C498}"/>
              </a:ext>
            </a:extLst>
          </p:cNvPr>
          <p:cNvSpPr/>
          <p:nvPr/>
        </p:nvSpPr>
        <p:spPr>
          <a:xfrm>
            <a:off x="1385094" y="4866946"/>
            <a:ext cx="2884590" cy="78668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0C8CC63-0CDB-4CC6-80B6-C5079DBD83AA}"/>
              </a:ext>
            </a:extLst>
          </p:cNvPr>
          <p:cNvSpPr/>
          <p:nvPr/>
        </p:nvSpPr>
        <p:spPr>
          <a:xfrm>
            <a:off x="1256714" y="4866946"/>
            <a:ext cx="2884590" cy="78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Arial"/>
              </a:rPr>
              <a:t>과도한 욕심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834A0351-80C2-4AD2-AC96-256B4EEE1FEB}"/>
              </a:ext>
            </a:extLst>
          </p:cNvPr>
          <p:cNvCxnSpPr>
            <a:cxnSpLocks/>
          </p:cNvCxnSpPr>
          <p:nvPr/>
        </p:nvCxnSpPr>
        <p:spPr>
          <a:xfrm flipH="1" flipV="1">
            <a:off x="5371689" y="2321617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67">
            <a:extLst>
              <a:ext uri="{FF2B5EF4-FFF2-40B4-BE49-F238E27FC236}">
                <a16:creationId xmlns:a16="http://schemas.microsoft.com/office/drawing/2014/main" xmlns="" id="{61DB7201-82B6-42DB-97E9-D99783A3668F}"/>
              </a:ext>
            </a:extLst>
          </p:cNvPr>
          <p:cNvSpPr/>
          <p:nvPr/>
        </p:nvSpPr>
        <p:spPr>
          <a:xfrm>
            <a:off x="7375436" y="1905184"/>
            <a:ext cx="2742959" cy="78668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좁은 범위의 일정관리</a:t>
            </a:r>
            <a:endParaRPr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9BEEB3C2-F503-4276-9F51-1EBC01B5A035}"/>
              </a:ext>
            </a:extLst>
          </p:cNvPr>
          <p:cNvCxnSpPr>
            <a:cxnSpLocks/>
          </p:cNvCxnSpPr>
          <p:nvPr/>
        </p:nvCxnSpPr>
        <p:spPr>
          <a:xfrm flipH="1" flipV="1">
            <a:off x="5334417" y="3833193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67">
            <a:extLst>
              <a:ext uri="{FF2B5EF4-FFF2-40B4-BE49-F238E27FC236}">
                <a16:creationId xmlns:a16="http://schemas.microsoft.com/office/drawing/2014/main" xmlns="" id="{5D362630-1374-4678-A388-415D18801583}"/>
              </a:ext>
            </a:extLst>
          </p:cNvPr>
          <p:cNvSpPr/>
          <p:nvPr/>
        </p:nvSpPr>
        <p:spPr>
          <a:xfrm>
            <a:off x="7375435" y="3367064"/>
            <a:ext cx="2742959" cy="78668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상세한 공유문서 작성</a:t>
            </a:r>
            <a:endParaRPr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7F76AD1C-2774-4CA5-B1C1-EAA961EA979E}"/>
              </a:ext>
            </a:extLst>
          </p:cNvPr>
          <p:cNvCxnSpPr>
            <a:cxnSpLocks/>
          </p:cNvCxnSpPr>
          <p:nvPr/>
        </p:nvCxnSpPr>
        <p:spPr>
          <a:xfrm flipH="1" flipV="1">
            <a:off x="5334416" y="5282649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67">
            <a:extLst>
              <a:ext uri="{FF2B5EF4-FFF2-40B4-BE49-F238E27FC236}">
                <a16:creationId xmlns:a16="http://schemas.microsoft.com/office/drawing/2014/main" xmlns="" id="{804CAD97-8434-430E-902B-15F29CEEA2D6}"/>
              </a:ext>
            </a:extLst>
          </p:cNvPr>
          <p:cNvSpPr/>
          <p:nvPr/>
        </p:nvSpPr>
        <p:spPr>
          <a:xfrm>
            <a:off x="7375434" y="4725412"/>
            <a:ext cx="3331023" cy="844659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주어진 시간과 개인의 실력을</a:t>
            </a:r>
            <a:endParaRPr lang="ko-KR"/>
          </a:p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고려한 계획 설계</a:t>
            </a:r>
            <a:endParaRPr lang="ko-KR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64CEA57-5E8F-40CB-8C7B-00F49117F215}"/>
              </a:ext>
            </a:extLst>
          </p:cNvPr>
          <p:cNvSpPr/>
          <p:nvPr/>
        </p:nvSpPr>
        <p:spPr>
          <a:xfrm>
            <a:off x="2402328" y="980569"/>
            <a:ext cx="1107996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err="1">
                <a:ea typeface="맑은 고딕"/>
                <a:cs typeface="Arial"/>
              </a:rPr>
              <a:t>아쉬운점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ACD22CE3-2E4F-44D8-80A6-DBADEF6402CF}"/>
              </a:ext>
            </a:extLst>
          </p:cNvPr>
          <p:cNvSpPr/>
          <p:nvPr/>
        </p:nvSpPr>
        <p:spPr>
          <a:xfrm>
            <a:off x="8452773" y="943297"/>
            <a:ext cx="1107996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  <a:cs typeface="Arial"/>
              </a:rPr>
              <a:t>해결방법</a:t>
            </a:r>
          </a:p>
        </p:txBody>
      </p:sp>
    </p:spTree>
    <p:extLst>
      <p:ext uri="{BB962C8B-B14F-4D97-AF65-F5344CB8AC3E}">
        <p14:creationId xmlns:p14="http://schemas.microsoft.com/office/powerpoint/2010/main" xmlns="" val="1210472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xmlns="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맑은 고딕"/>
                <a:ea typeface="맑은 고딕"/>
              </a:rPr>
              <a:t>협업</a:t>
            </a:r>
            <a:endParaRPr lang="ko-KR" sz="6400">
              <a:solidFill>
                <a:srgbClr val="5E5E5E"/>
              </a:solidFill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xmlns="" id="{5D399D4A-C766-9F42-BE8A-8D37A781D0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37083"/>
            <a:ext cx="464688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100">
                <a:solidFill>
                  <a:srgbClr val="F8941C"/>
                </a:solidFill>
                <a:latin typeface="맑은 고딕"/>
                <a:ea typeface="맑은 고딕"/>
              </a:rPr>
              <a:t>회고 및 협업 방식</a:t>
            </a: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xmlns="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altLang="ko-KR" sz="13700"/>
              <a:t>06</a:t>
            </a:r>
            <a:endParaRPr lang="en-US" altLang="ko-KR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xmlns="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571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5552" y="874921"/>
            <a:ext cx="9238178" cy="535982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ko-KR" altLang="en-US" sz="2400" b="1">
                <a:solidFill>
                  <a:srgbClr val="5E5E5E"/>
                </a:solidFill>
                <a:latin typeface="맑은 고딕"/>
                <a:ea typeface="맑은 고딕"/>
              </a:rPr>
              <a:t>위험 요소 관리</a:t>
            </a:r>
            <a:endParaRPr lang="ko-KR" altLang="en-US" sz="2400" b="1">
              <a:solidFill>
                <a:srgbClr val="5E5E5E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B739C82-1BED-4F4B-A2DF-C5F803AF6BA5}"/>
              </a:ext>
            </a:extLst>
          </p:cNvPr>
          <p:cNvSpPr txBox="1"/>
          <p:nvPr/>
        </p:nvSpPr>
        <p:spPr>
          <a:xfrm>
            <a:off x="3231471" y="1604974"/>
            <a:ext cx="858791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개발</a:t>
            </a:r>
            <a:r>
              <a:rPr lang="en-US" altLang="ko-KR" b="1">
                <a:solidFill>
                  <a:srgbClr val="F8941C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환경</a:t>
            </a:r>
            <a:r>
              <a:rPr lang="en-US" altLang="ko-KR" b="1">
                <a:solidFill>
                  <a:srgbClr val="F8941C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구축의</a:t>
            </a:r>
            <a:r>
              <a:rPr lang="en-US" altLang="ko-KR" b="1">
                <a:solidFill>
                  <a:srgbClr val="F8941C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어려움</a:t>
            </a:r>
            <a:endParaRPr lang="en-US" altLang="ko-KR" b="1">
              <a:solidFill>
                <a:srgbClr val="F8941C"/>
              </a:solidFill>
              <a:latin typeface="Malgun Gothic"/>
              <a:ea typeface="Malgun Gothic"/>
            </a:endParaRPr>
          </a:p>
          <a:p>
            <a:endParaRPr lang="en-US" altLang="ko-KR">
              <a:latin typeface="Malgun Gothic"/>
              <a:ea typeface="Malgun Gothic"/>
            </a:endParaRPr>
          </a:p>
          <a:p>
            <a:r>
              <a:rPr lang="ko-KR">
                <a:latin typeface="Malgun Gothic"/>
                <a:ea typeface="Malgun Gothic"/>
              </a:rPr>
              <a:t>▶</a:t>
            </a:r>
            <a:r>
              <a:rPr lang="x-none" altLang="en-US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기존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계획</a:t>
            </a:r>
            <a:r>
              <a:rPr lang="en-US" altLang="ko-KR">
                <a:latin typeface="Malgun Gothic"/>
                <a:ea typeface="Malgun Gothic"/>
              </a:rPr>
              <a:t> : </a:t>
            </a:r>
            <a:r>
              <a:rPr lang="en-US" altLang="ko-KR" err="1">
                <a:latin typeface="Malgun Gothic"/>
                <a:ea typeface="Malgun Gothic"/>
              </a:rPr>
              <a:t>Local에서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개발</a:t>
            </a:r>
            <a:r>
              <a:rPr lang="en-US" altLang="ko-KR">
                <a:latin typeface="Malgun Gothic"/>
                <a:ea typeface="Malgun Gothic"/>
              </a:rPr>
              <a:t> 후 </a:t>
            </a:r>
            <a:r>
              <a:rPr lang="en-US" altLang="ko-KR" err="1">
                <a:latin typeface="Malgun Gothic"/>
                <a:ea typeface="Malgun Gothic"/>
              </a:rPr>
              <a:t>마지막에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배포하려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했었음</a:t>
            </a:r>
            <a:endParaRPr lang="en-US" altLang="ko-KR">
              <a:latin typeface="Malgun Gothic"/>
              <a:ea typeface="Malgun Gothic"/>
            </a:endParaRPr>
          </a:p>
          <a:p>
            <a:r>
              <a:rPr lang="en-US" altLang="ko-KR">
                <a:latin typeface="Malgun Gothic"/>
                <a:ea typeface="Malgun Gothic"/>
              </a:rPr>
              <a:t>    </a:t>
            </a:r>
            <a:r>
              <a:rPr lang="en-US" altLang="ko-KR" err="1">
                <a:latin typeface="Malgun Gothic"/>
                <a:ea typeface="Malgun Gothic"/>
              </a:rPr>
              <a:t>문제</a:t>
            </a:r>
            <a:r>
              <a:rPr lang="en-US" altLang="ko-KR">
                <a:latin typeface="Malgun Gothic"/>
                <a:ea typeface="Malgun Gothic"/>
              </a:rPr>
              <a:t> : </a:t>
            </a:r>
            <a:r>
              <a:rPr lang="en-US" altLang="ko-KR" err="1">
                <a:latin typeface="Malgun Gothic"/>
                <a:ea typeface="Malgun Gothic"/>
              </a:rPr>
              <a:t>팀원들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간의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상이한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개발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환경</a:t>
            </a:r>
          </a:p>
          <a:p>
            <a:endParaRPr lang="en-US" altLang="ko-KR">
              <a:latin typeface="Malgun Gothic"/>
              <a:ea typeface="Malgun Gothic"/>
            </a:endParaRPr>
          </a:p>
          <a:p>
            <a:r>
              <a:rPr lang="ko-KR">
                <a:latin typeface="Malgun Gothic"/>
                <a:ea typeface="Malgun Gothic"/>
              </a:rPr>
              <a:t>▶</a:t>
            </a:r>
            <a:r>
              <a:rPr lang="x-none" altLang="en-US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변경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계획</a:t>
            </a:r>
            <a:r>
              <a:rPr lang="en-US" altLang="ko-KR">
                <a:latin typeface="Malgun Gothic"/>
                <a:ea typeface="Malgun Gothic"/>
              </a:rPr>
              <a:t> : </a:t>
            </a:r>
            <a:r>
              <a:rPr lang="en-US" altLang="ko-KR" err="1">
                <a:latin typeface="Malgun Gothic"/>
                <a:ea typeface="Malgun Gothic"/>
              </a:rPr>
              <a:t>AWS에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먼저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배포</a:t>
            </a:r>
            <a:endParaRPr lang="en-US" altLang="ko-KR">
              <a:latin typeface="Malgun Gothic"/>
              <a:ea typeface="Malgun Gothic"/>
            </a:endParaRPr>
          </a:p>
          <a:p>
            <a:r>
              <a:rPr lang="en-US">
                <a:latin typeface="Malgun Gothic"/>
                <a:ea typeface="Malgun Gothic"/>
              </a:rPr>
              <a:t>    </a:t>
            </a:r>
            <a:r>
              <a:rPr lang="en-US" err="1">
                <a:latin typeface="Malgun Gothic"/>
                <a:ea typeface="Malgun Gothic"/>
              </a:rPr>
              <a:t>문제</a:t>
            </a:r>
            <a:r>
              <a:rPr lang="en-US">
                <a:latin typeface="Malgun Gothic"/>
                <a:ea typeface="Malgun Gothic"/>
              </a:rPr>
              <a:t> : AWS</a:t>
            </a:r>
            <a:r>
              <a:rPr lang="ko-KR" altLang="en-US">
                <a:latin typeface="Malgun Gothic"/>
                <a:ea typeface="Malgun Gothic"/>
              </a:rPr>
              <a:t>에</a:t>
            </a:r>
            <a:r>
              <a:rPr lang="en-US">
                <a:latin typeface="Malgun Gothic"/>
                <a:ea typeface="Malgun Gothic"/>
              </a:rPr>
              <a:t> </a:t>
            </a:r>
            <a:r>
              <a:rPr lang="ko-KR" altLang="en-US">
                <a:latin typeface="Malgun Gothic"/>
                <a:ea typeface="Malgun Gothic"/>
              </a:rPr>
              <a:t>투자된</a:t>
            </a:r>
            <a:r>
              <a:rPr 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시간만큼</a:t>
            </a:r>
            <a:r>
              <a:rPr 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미완성된</a:t>
            </a:r>
            <a:r>
              <a:rPr 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결과</a:t>
            </a:r>
          </a:p>
          <a:p>
            <a:r>
              <a:rPr lang="ko-KR" altLang="en-US">
                <a:latin typeface="Malgun Gothic"/>
                <a:ea typeface="Malgun Gothic"/>
              </a:rPr>
              <a:t>    장점 : 공유된 스토리지 환경, 다른 팀원 프로젝트의 버전관리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9DA9AE-4B88-4D3D-A002-79CA9016B162}"/>
              </a:ext>
            </a:extLst>
          </p:cNvPr>
          <p:cNvSpPr txBox="1"/>
          <p:nvPr/>
        </p:nvSpPr>
        <p:spPr>
          <a:xfrm>
            <a:off x="3310871" y="4436506"/>
            <a:ext cx="7178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8941C"/>
                </a:solidFill>
                <a:latin typeface="Malgun Gothic"/>
                <a:ea typeface="Malgun Gothic"/>
              </a:rPr>
              <a:t>프로젝트 계획 차질 및 관리</a:t>
            </a:r>
            <a:endParaRPr lang="en-US" altLang="ko-KR" b="1">
              <a:solidFill>
                <a:srgbClr val="F8941C"/>
              </a:solidFill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9DD2F1-446A-4828-A571-42F1C231AB12}"/>
              </a:ext>
            </a:extLst>
          </p:cNvPr>
          <p:cNvSpPr txBox="1"/>
          <p:nvPr/>
        </p:nvSpPr>
        <p:spPr>
          <a:xfrm>
            <a:off x="3310871" y="4805838"/>
            <a:ext cx="73751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Malgun Gothic"/>
                <a:ea typeface="Malgun Gothic"/>
              </a:rPr>
              <a:t>▶</a:t>
            </a:r>
            <a:r>
              <a:rPr lang="x-none" alt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맑은 고딕"/>
              </a:rPr>
              <a:t>기능 구현 일정 지연</a:t>
            </a:r>
            <a:endParaRPr lang="en-US" altLang="ko-KR">
              <a:latin typeface="Malgun Gothic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/>
                <a:ea typeface="Malgun Gothic"/>
              </a:rPr>
              <a:t>마일스톤</a:t>
            </a:r>
            <a:r>
              <a:rPr lang="en-US" altLang="ko-KR">
                <a:latin typeface="맑은 고딕"/>
                <a:ea typeface="Malgun Gothic"/>
              </a:rPr>
              <a:t> 2</a:t>
            </a:r>
            <a:r>
              <a:rPr lang="ko-KR" altLang="en-US">
                <a:latin typeface="맑은 고딕"/>
                <a:ea typeface="Malgun Gothic"/>
              </a:rPr>
              <a:t>의 일부 기능 축소</a:t>
            </a:r>
            <a:endParaRPr lang="en-US" altLang="ko-KR">
              <a:latin typeface="맑은 고딕"/>
              <a:ea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/>
                <a:ea typeface="Malgun Gothic"/>
              </a:rPr>
              <a:t>기능 구현에 우선 순위를 두어 선 개발</a:t>
            </a:r>
            <a:r>
              <a:rPr lang="en-US" altLang="ko-KR">
                <a:latin typeface="맑은 고딕"/>
                <a:ea typeface="Malgun Gothic"/>
              </a:rPr>
              <a:t>,</a:t>
            </a:r>
            <a:r>
              <a:rPr lang="ko-KR" altLang="en-US">
                <a:latin typeface="맑은 고딕"/>
                <a:ea typeface="Malgun Gothic"/>
              </a:rPr>
              <a:t> 후 </a:t>
            </a:r>
            <a:r>
              <a:rPr lang="ko-KR" altLang="en-US" err="1">
                <a:latin typeface="맑은 고딕"/>
                <a:ea typeface="Malgun Gothic"/>
              </a:rPr>
              <a:t>리팩토링</a:t>
            </a:r>
            <a:r>
              <a:rPr lang="ko-KR" altLang="en-US">
                <a:latin typeface="맑은 고딕"/>
                <a:ea typeface="Malgun Gothic"/>
              </a:rPr>
              <a:t> 및 업그레이드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/>
                <a:ea typeface="Malgun Gothic"/>
              </a:rPr>
              <a:t>역할과 관계없이 팀원간 협업을 통해 관리</a:t>
            </a:r>
          </a:p>
        </p:txBody>
      </p:sp>
      <p:sp>
        <p:nvSpPr>
          <p:cNvPr id="11" name="Google Shape;167;p24">
            <a:extLst>
              <a:ext uri="{FF2B5EF4-FFF2-40B4-BE49-F238E27FC236}">
                <a16:creationId xmlns:a16="http://schemas.microsoft.com/office/drawing/2014/main" xmlns="" id="{27D6A28E-79DC-E24F-B956-9E9487920D14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xmlns="" id="{CACD4B34-30C2-0048-AF54-0A6D779562F4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회고</a:t>
            </a:r>
          </a:p>
        </p:txBody>
      </p:sp>
    </p:spTree>
    <p:extLst>
      <p:ext uri="{BB962C8B-B14F-4D97-AF65-F5344CB8AC3E}">
        <p14:creationId xmlns:p14="http://schemas.microsoft.com/office/powerpoint/2010/main" xmlns="" val="2258732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8918" y="779013"/>
            <a:ext cx="8382000" cy="5715256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ko-KR" altLang="en-US" sz="1800" b="1">
                <a:solidFill>
                  <a:srgbClr val="F8941C"/>
                </a:solidFill>
                <a:latin typeface="맑은 고딕"/>
                <a:ea typeface="맑은 고딕"/>
              </a:rPr>
              <a:t>정기회의</a:t>
            </a: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- 시간 | 매일 오전 10:00 ~ 11:00</a:t>
            </a:r>
            <a:endParaRPr lang="ko-KR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- 주제 | 전체 프로젝트 설계 및 개인 개발 현황 &amp; 이슈 공유</a:t>
            </a: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- 기록 | 회의록 정리 </a:t>
            </a:r>
            <a:r>
              <a:rPr lang="ko-KR" altLang="en-US" sz="1800" err="1">
                <a:solidFill>
                  <a:schemeClr val="tx1"/>
                </a:solidFill>
                <a:latin typeface="맑은 고딕"/>
                <a:ea typeface="맑은 고딕"/>
              </a:rPr>
              <a:t>WiKi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 활용</a:t>
            </a:r>
            <a:endParaRPr lang="ko-KR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</a:pPr>
            <a:endParaRPr lang="en-US" altLang="ko-KR" sz="18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sz="1800" b="1">
                <a:solidFill>
                  <a:srgbClr val="F8941C"/>
                </a:solidFill>
                <a:latin typeface="Arial"/>
                <a:ea typeface="맑은 고딕"/>
                <a:cs typeface="Arial"/>
              </a:rPr>
              <a:t>개발</a:t>
            </a:r>
            <a:r>
              <a:rPr lang="ko-KR" altLang="en-US" sz="1800" b="1">
                <a:solidFill>
                  <a:srgbClr val="F8941C"/>
                </a:solidFill>
                <a:latin typeface="Arial"/>
                <a:ea typeface="맑은 고딕"/>
                <a:cs typeface="Arial"/>
              </a:rPr>
              <a:t> 관련</a:t>
            </a:r>
            <a:r>
              <a:rPr lang="ko-KR" altLang="en-US" sz="1800">
                <a:solidFill>
                  <a:srgbClr val="F8941C"/>
                </a:solidFill>
                <a:latin typeface="Arial"/>
                <a:ea typeface="맑은 고딕"/>
                <a:cs typeface="Arial"/>
              </a:rPr>
              <a:t> </a:t>
            </a:r>
            <a:endParaRPr lang="en-US" altLang="ko-KR" sz="1800">
              <a:solidFill>
                <a:srgbClr val="F8941C"/>
              </a:solidFill>
              <a:latin typeface="맑은 고딕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Teams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| 화상 회의 진행</a:t>
            </a:r>
            <a:endParaRPr lang="ko-KR">
              <a:solidFill>
                <a:schemeClr val="tx1"/>
              </a:solidFill>
              <a:ea typeface="맑은 고딕"/>
            </a:endParaRPr>
          </a:p>
          <a:p>
            <a:pPr marL="0" indent="0">
              <a:lnSpc>
                <a:spcPct val="130000"/>
              </a:lnSpc>
            </a:pPr>
            <a:endParaRPr lang="ko-KR" sz="18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 </a:t>
            </a:r>
            <a:r>
              <a:rPr 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GitLab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| 프로젝트 관리 및 코드 공유</a:t>
            </a:r>
            <a:endParaRPr lang="ko-KR" sz="1800">
              <a:solidFill>
                <a:schemeClr val="tx1"/>
              </a:solidFill>
              <a:latin typeface="맑은 고딕"/>
              <a:ea typeface="맑은 고딕"/>
              <a:cs typeface="+mn-ea"/>
            </a:endParaRPr>
          </a:p>
          <a:p>
            <a:pPr marL="0" indent="0">
              <a:lnSpc>
                <a:spcPct val="100000"/>
              </a:lnSpc>
            </a:pP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-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Smilegate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JIRA | 작업 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상황 기록</a:t>
            </a:r>
            <a:endParaRPr lang="ko-KR" sz="1800">
              <a:solidFill>
                <a:schemeClr val="tx1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endParaRPr lang="ko-KR" altLang="en-US" sz="18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OneDrive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| 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실시간 자료 업데이트 및 공유</a:t>
            </a:r>
            <a:endParaRPr lang="en-US" altLang="ko-KR" sz="1800">
              <a:solidFill>
                <a:schemeClr val="tx1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-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Smilegate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Wiki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|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회의 내용 기록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,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레퍼런스 공유</a:t>
            </a:r>
            <a:endParaRPr lang="ko-KR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" name="Google Shape;163;p24">
            <a:extLst>
              <a:ext uri="{FF2B5EF4-FFF2-40B4-BE49-F238E27FC236}">
                <a16:creationId xmlns:a16="http://schemas.microsoft.com/office/drawing/2014/main" xmlns="" id="{10FFD73F-E6C7-4B1A-970F-C2F8991106CB}"/>
              </a:ext>
            </a:extLst>
          </p:cNvPr>
          <p:cNvSpPr txBox="1">
            <a:spLocks/>
          </p:cNvSpPr>
          <p:nvPr/>
        </p:nvSpPr>
        <p:spPr>
          <a:xfrm>
            <a:off x="719601" y="2750607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협업</a:t>
            </a:r>
            <a:r>
              <a:rPr lang="en-US" altLang="ko-KR" sz="3200" b="1" kern="0">
                <a:solidFill>
                  <a:srgbClr val="FFFFFF"/>
                </a:solidFill>
                <a:latin typeface="맑은 고딕"/>
                <a:ea typeface="맑은 고딕"/>
              </a:rPr>
              <a:t> Tool</a:t>
            </a:r>
            <a:endParaRPr lang="ko-KR" altLang="en-US" sz="32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xmlns="" id="{D0CA20BE-96A4-4224-A0BD-3F9DE5151189}"/>
              </a:ext>
            </a:extLst>
          </p:cNvPr>
          <p:cNvSpPr/>
          <p:nvPr/>
        </p:nvSpPr>
        <p:spPr>
          <a:xfrm>
            <a:off x="299232" y="3321538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xmlns="" id="{C445DD5B-0D4B-498A-9446-EE9DE0DBAD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4919" y="3808372"/>
            <a:ext cx="956583" cy="1069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8">
            <a:extLst>
              <a:ext uri="{FF2B5EF4-FFF2-40B4-BE49-F238E27FC236}">
                <a16:creationId xmlns:a16="http://schemas.microsoft.com/office/drawing/2014/main" xmlns="" id="{925A8B75-300C-4E21-BF3E-364578EE64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40247" y="2750607"/>
            <a:ext cx="1074563" cy="1069523"/>
          </a:xfrm>
          <a:prstGeom prst="rect">
            <a:avLst/>
          </a:prstGeom>
          <a:ln>
            <a:noFill/>
          </a:ln>
          <a:effectLst>
            <a:outerShdw blurRad="292100" dist="139700" dir="2700000" sx="97000" sy="97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F84C1C0-2899-4C94-81A1-D733046E058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9166" y="4148550"/>
            <a:ext cx="1416504" cy="38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xmlns="" id="{3CFDA04A-961E-4FA4-BCE8-12418307516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9166" y="5216444"/>
            <a:ext cx="1426936" cy="38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3">
            <a:extLst>
              <a:ext uri="{FF2B5EF4-FFF2-40B4-BE49-F238E27FC236}">
                <a16:creationId xmlns:a16="http://schemas.microsoft.com/office/drawing/2014/main" xmlns="" id="{89817AD5-3687-4600-994B-2CD5980D2A1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20264" y="5088328"/>
            <a:ext cx="2105891" cy="8589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Google Shape;167;p24">
            <a:extLst>
              <a:ext uri="{FF2B5EF4-FFF2-40B4-BE49-F238E27FC236}">
                <a16:creationId xmlns:a16="http://schemas.microsoft.com/office/drawing/2014/main" xmlns="" id="{6F598634-F0F7-D24F-8964-A758F8E514CF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63;p24">
            <a:extLst>
              <a:ext uri="{FF2B5EF4-FFF2-40B4-BE49-F238E27FC236}">
                <a16:creationId xmlns:a16="http://schemas.microsoft.com/office/drawing/2014/main" xmlns="" id="{CBC6540D-EA44-0840-8820-5CD1C2D6FD73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회의</a:t>
            </a:r>
            <a:endParaRPr lang="ko-KR" altLang="en-US" sz="3200" b="1" kern="0" err="1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F9FC4D-C033-4615-AEFF-CA98C25DECD1}"/>
              </a:ext>
            </a:extLst>
          </p:cNvPr>
          <p:cNvSpPr txBox="1"/>
          <p:nvPr/>
        </p:nvSpPr>
        <p:spPr>
          <a:xfrm>
            <a:off x="8648700" y="508000"/>
            <a:ext cx="4457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ea typeface="맑은 고딕"/>
              </a:rPr>
              <a:t>박소현</a:t>
            </a:r>
            <a:r>
              <a:rPr lang="en-US" altLang="ko-KR">
                <a:ea typeface="맑은 고딕"/>
              </a:rPr>
              <a:t> : </a:t>
            </a:r>
            <a:r>
              <a:rPr lang="en-US" altLang="ko-KR">
                <a:ea typeface="맑은 고딕"/>
                <a:hlinkClick r:id="rId8"/>
              </a:rPr>
              <a:t>https://blog.naver.com/sgs03091</a:t>
            </a:r>
            <a:endParaRPr lang="ko-KR" altLang="en-US"/>
          </a:p>
          <a:p>
            <a:r>
              <a:rPr lang="en-US" altLang="ko-KR">
                <a:ea typeface="맑은 고딕"/>
                <a:cs typeface="Arial"/>
              </a:rPr>
              <a:t>              -&gt; 2021 </a:t>
            </a:r>
            <a:r>
              <a:rPr lang="en-US" altLang="ko-KR" err="1">
                <a:ea typeface="맑은 고딕"/>
                <a:cs typeface="Arial"/>
              </a:rPr>
              <a:t>서버개발캠프</a:t>
            </a:r>
            <a:r>
              <a:rPr lang="en-US" altLang="ko-KR">
                <a:ea typeface="맑은 고딕"/>
                <a:cs typeface="Arial"/>
              </a:rPr>
              <a:t> 탭</a:t>
            </a:r>
          </a:p>
        </p:txBody>
      </p:sp>
    </p:spTree>
    <p:extLst>
      <p:ext uri="{BB962C8B-B14F-4D97-AF65-F5344CB8AC3E}">
        <p14:creationId xmlns:p14="http://schemas.microsoft.com/office/powerpoint/2010/main" xmlns="" val="107843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954C6E2-DEE0-46D6-9070-991246C727F0}"/>
              </a:ext>
            </a:extLst>
          </p:cNvPr>
          <p:cNvSpPr/>
          <p:nvPr/>
        </p:nvSpPr>
        <p:spPr>
          <a:xfrm>
            <a:off x="3415793" y="577705"/>
            <a:ext cx="8279895" cy="57536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 latinLnBrk="0">
              <a:buClr>
                <a:srgbClr val="000000"/>
              </a:buClr>
            </a:pPr>
            <a:endParaRPr lang="ko-KR" altLang="en-US" sz="1867" kern="0">
              <a:solidFill>
                <a:srgbClr val="FFFFFF"/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C30017-6877-4A36-8086-3307D49A9B7C}"/>
              </a:ext>
            </a:extLst>
          </p:cNvPr>
          <p:cNvSpPr/>
          <p:nvPr/>
        </p:nvSpPr>
        <p:spPr>
          <a:xfrm>
            <a:off x="2923232" y="984517"/>
            <a:ext cx="9255853" cy="6250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32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서비스 확장</a:t>
            </a:r>
            <a:r>
              <a:rPr lang="ko-KR" altLang="en-US" sz="32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을 고려한 구조 설계와 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98981" y="2308078"/>
            <a:ext cx="4298971" cy="9350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회사</a:t>
            </a:r>
            <a:r>
              <a:rPr lang="en-US" altLang="ko-KR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/</a:t>
            </a:r>
            <a:r>
              <a:rPr lang="ko-KR" altLang="en-US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사용자의 증가</a:t>
            </a:r>
            <a:r>
              <a:rPr lang="ko-KR" altLang="en-US" sz="24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를 고려한</a:t>
            </a:r>
            <a:endParaRPr lang="en-US" altLang="ko-KR" sz="2400" b="1" kern="0">
              <a:solidFill>
                <a:srgbClr val="5E5E5E"/>
              </a:solidFill>
              <a:latin typeface="맑은 고딕"/>
              <a:ea typeface="맑은 고딕"/>
              <a:cs typeface="Arial"/>
              <a:sym typeface="Arial"/>
            </a:endParaRPr>
          </a:p>
          <a:p>
            <a:pPr algn="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기능 확장</a:t>
            </a:r>
            <a:r>
              <a:rPr lang="ko-KR" altLang="en-US" sz="24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이 용이한</a:t>
            </a:r>
            <a:endParaRPr lang="en-US" altLang="ko-KR" sz="2400" b="1" kern="0">
              <a:solidFill>
                <a:srgbClr val="5E5E5E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0080" y="3921830"/>
            <a:ext cx="6096000" cy="19025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MSA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구조 기반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API Gateway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+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Load Balancer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구조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분산된 권한 및 회사 체계를 고려한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DB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 설계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기능 확장을 고려한 세분화된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API URL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설계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앱과 웹의 연동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73445" y="2423160"/>
            <a:ext cx="3189499" cy="69160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36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서비스의 구현</a:t>
            </a:r>
            <a:endParaRPr lang="en-US" altLang="ko-KR" sz="3600" b="1" kern="0">
              <a:solidFill>
                <a:srgbClr val="5E5E5E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7365829" y="1694688"/>
            <a:ext cx="254172" cy="5229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7365829" y="3304032"/>
            <a:ext cx="254172" cy="5229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67;p24">
            <a:extLst>
              <a:ext uri="{FF2B5EF4-FFF2-40B4-BE49-F238E27FC236}">
                <a16:creationId xmlns:a16="http://schemas.microsoft.com/office/drawing/2014/main" xmlns="" id="{3679572F-2562-EA47-993D-5D03B9D0532D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63;p24">
            <a:extLst>
              <a:ext uri="{FF2B5EF4-FFF2-40B4-BE49-F238E27FC236}">
                <a16:creationId xmlns:a16="http://schemas.microsoft.com/office/drawing/2014/main" xmlns="" id="{786EC557-FE16-C54A-88BC-1469CC1D2E90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팀 목표</a:t>
            </a:r>
          </a:p>
        </p:txBody>
      </p:sp>
    </p:spTree>
    <p:extLst>
      <p:ext uri="{BB962C8B-B14F-4D97-AF65-F5344CB8AC3E}">
        <p14:creationId xmlns:p14="http://schemas.microsoft.com/office/powerpoint/2010/main" xmlns="" val="745844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13" y="721034"/>
            <a:ext cx="8315740" cy="541708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ko-KR" altLang="en-US" sz="1800" b="1">
                <a:solidFill>
                  <a:schemeClr val="tx2">
                    <a:lumMod val="50000"/>
                  </a:schemeClr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1800" b="1">
                <a:solidFill>
                  <a:schemeClr val="tx2">
                    <a:lumMod val="50000"/>
                  </a:schemeClr>
                </a:solidFill>
                <a:latin typeface="맑은 고딕"/>
                <a:ea typeface="맑은 고딕"/>
              </a:rPr>
              <a:t> One-drive</a:t>
            </a:r>
          </a:p>
          <a:p>
            <a:pPr>
              <a:lnSpc>
                <a:spcPct val="114999"/>
              </a:lnSpc>
            </a:pPr>
            <a:r>
              <a:rPr lang="en-US" altLang="ko-KR" sz="1200">
                <a:solidFill>
                  <a:schemeClr val="tx2">
                    <a:lumMod val="50000"/>
                  </a:schemeClr>
                </a:solidFill>
                <a:latin typeface="맑은 고딕"/>
                <a:ea typeface="맑은 고딕"/>
              </a:rPr>
              <a:t>https://smilegate-my.sharepoint.com/personal/shparkc_smilegate_com/_layouts/15/onedrive.aspx?csf=1&amp;web=1&amp;e=FIB9ar&amp;cid=56e21b71%2Dd155%2D4c51%2Dacf3%2Df0a442c112dd&amp;FolderCTID=0x0120002AB6227AA193F3489066EA6AA04655CF&amp;id=%2Fpersonal%2Fshparkc%5Fsmilegate%5Fcom%2FDocuments%2FDevCamp%2DJobJava%2F%EC%84%A4%EA%B3%84</a:t>
            </a:r>
          </a:p>
          <a:p>
            <a:pPr>
              <a:lnSpc>
                <a:spcPct val="114999"/>
              </a:lnSpc>
            </a:pPr>
            <a:endParaRPr lang="ko-KR" altLang="en-US" sz="1800" b="1">
              <a:solidFill>
                <a:srgbClr val="F8941C"/>
              </a:solidFill>
              <a:latin typeface="맑은 고딕"/>
              <a:ea typeface="맑은 고딕"/>
            </a:endParaRPr>
          </a:p>
        </p:txBody>
      </p:sp>
      <p:sp>
        <p:nvSpPr>
          <p:cNvPr id="14" name="Google Shape;167;p24">
            <a:extLst>
              <a:ext uri="{FF2B5EF4-FFF2-40B4-BE49-F238E27FC236}">
                <a16:creationId xmlns:a16="http://schemas.microsoft.com/office/drawing/2014/main" xmlns="" id="{6F598634-F0F7-D24F-8964-A758F8E514CF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63;p24">
            <a:extLst>
              <a:ext uri="{FF2B5EF4-FFF2-40B4-BE49-F238E27FC236}">
                <a16:creationId xmlns:a16="http://schemas.microsoft.com/office/drawing/2014/main" xmlns="" id="{CBC6540D-EA44-0840-8820-5CD1C2D6FD73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 err="1">
                <a:solidFill>
                  <a:srgbClr val="FFFFFF"/>
                </a:solidFill>
                <a:latin typeface="맑은 고딕"/>
                <a:ea typeface="맑은 고딕"/>
              </a:rPr>
              <a:t>Appendix</a:t>
            </a:r>
            <a:endParaRPr lang="ko-KR" altLang="en-US" sz="3200" b="1" kern="0" err="1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8E966A1-E14D-4AA2-841B-4C3E8E34A6F5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https://blog.naver.com/sgs03091</a:t>
            </a:r>
          </a:p>
        </p:txBody>
      </p:sp>
    </p:spTree>
    <p:extLst>
      <p:ext uri="{BB962C8B-B14F-4D97-AF65-F5344CB8AC3E}">
        <p14:creationId xmlns:p14="http://schemas.microsoft.com/office/powerpoint/2010/main" xmlns="" val="1009403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xmlns="" id="{B4ED4FC3-8221-4ED3-AABC-938A74DA7D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6588" y="1899181"/>
            <a:ext cx="2041240" cy="2041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56A95F5-0F1C-4483-95DE-8DA351FB17E5}"/>
              </a:ext>
            </a:extLst>
          </p:cNvPr>
          <p:cNvSpPr txBox="1"/>
          <p:nvPr/>
        </p:nvSpPr>
        <p:spPr>
          <a:xfrm>
            <a:off x="3959" y="4269180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b="1">
                <a:solidFill>
                  <a:srgbClr val="5E5E5E"/>
                </a:solidFill>
                <a:ea typeface="맑은 고딕"/>
              </a:rPr>
              <a:t>감사합니다.</a:t>
            </a:r>
            <a:endParaRPr lang="ko-KR" altLang="en-US" sz="3600" b="1">
              <a:solidFill>
                <a:srgbClr val="5E5E5E"/>
              </a:solidFill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136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xmlns="" id="{7A59494A-1C8B-CD48-BE47-59D1F1BA50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8141" y="3448853"/>
            <a:ext cx="6943859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기능 및 시연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xmlns="" id="{B3203DCC-5CA4-9948-93F9-5E484A48DE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66160" y="480258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기능 소개 및 시연 영상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xmlns="" id="{41D4337B-16AA-3D42-AD2B-CC2593FA8F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03</a:t>
            </a:r>
            <a:endParaRPr lang="en-US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xmlns="" id="{8C2A9588-866A-CD45-AF24-998DB8ABF6D6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580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889F9E-8EFB-C740-A705-8B16639E9149}"/>
              </a:ext>
            </a:extLst>
          </p:cNvPr>
          <p:cNvSpPr txBox="1"/>
          <p:nvPr/>
        </p:nvSpPr>
        <p:spPr>
          <a:xfrm>
            <a:off x="3352800" y="904602"/>
            <a:ext cx="190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/>
              <a:t>|</a:t>
            </a:r>
            <a:r>
              <a:rPr kumimoji="1" lang="ko-KR" altLang="en-US"/>
              <a:t> 회원가입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Web</a:t>
            </a:r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27030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xmlns="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xmlns="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889F9E-8EFB-C740-A705-8B16639E9149}"/>
              </a:ext>
            </a:extLst>
          </p:cNvPr>
          <p:cNvSpPr txBox="1"/>
          <p:nvPr/>
        </p:nvSpPr>
        <p:spPr>
          <a:xfrm>
            <a:off x="3238500" y="345802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/>
              <a:t>|</a:t>
            </a:r>
            <a:r>
              <a:rPr kumimoji="1" lang="ko-KR" altLang="en-US"/>
              <a:t> 회원가입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App</a:t>
            </a:r>
            <a:endParaRPr kumimoji="1" lang="x-none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368745-D835-468F-8D8A-CB6D05757FEE}"/>
              </a:ext>
            </a:extLst>
          </p:cNvPr>
          <p:cNvSpPr txBox="1"/>
          <p:nvPr/>
        </p:nvSpPr>
        <p:spPr>
          <a:xfrm>
            <a:off x="7061199" y="345801"/>
            <a:ext cx="193674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/>
              <a:t>|</a:t>
            </a:r>
            <a:r>
              <a:rPr kumimoji="1" lang="ko-KR" altLang="en-US">
                <a:ea typeface="맑은 고딕"/>
              </a:rPr>
              <a:t> 가입 승인 </a:t>
            </a:r>
            <a:r>
              <a:rPr kumimoji="1" lang="ko-KR" altLang="en-US" err="1">
                <a:ea typeface="맑은 고딕"/>
              </a:rPr>
              <a:t>Email</a:t>
            </a:r>
            <a:endParaRPr lang="en-US" altLang="ko-KR" err="1">
              <a:ea typeface="맑은 고딕"/>
              <a:cs typeface="Arial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88C63D0-C479-4F4E-B273-40E49F6C63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61200" y="960828"/>
            <a:ext cx="4254500" cy="2015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BC6566-8744-4B79-A4F3-B108065F2B90}"/>
              </a:ext>
            </a:extLst>
          </p:cNvPr>
          <p:cNvSpPr txBox="1"/>
          <p:nvPr/>
        </p:nvSpPr>
        <p:spPr>
          <a:xfrm>
            <a:off x="7061198" y="3101701"/>
            <a:ext cx="182133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/>
              <a:t>| </a:t>
            </a:r>
            <a:r>
              <a:rPr kumimoji="1" lang="ko-KR" altLang="en-US">
                <a:ea typeface="맑은 고딕"/>
              </a:rPr>
              <a:t>비밀번호</a:t>
            </a:r>
            <a:r>
              <a:rPr kumimoji="1" lang="en-US"/>
              <a:t> </a:t>
            </a:r>
            <a:r>
              <a:rPr kumimoji="1" lang="ko-KR" altLang="en-US">
                <a:ea typeface="맑은 고딕"/>
              </a:rPr>
              <a:t>변경</a:t>
            </a:r>
            <a:endParaRPr lang="en-US" altLang="ko-KR">
              <a:ea typeface="맑은 고딕"/>
              <a:cs typeface="Arial"/>
            </a:endParaRPr>
          </a:p>
        </p:txBody>
      </p:sp>
      <p:pic>
        <p:nvPicPr>
          <p:cNvPr id="5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F903B60-28AE-4860-B7CF-5797ED21F6B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4700" y="3715084"/>
            <a:ext cx="4292600" cy="18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Business Meeting by Slidesgo">
  <a:themeElements>
    <a:clrScheme name="Simple Light">
      <a:dk1>
        <a:srgbClr val="000000"/>
      </a:dk1>
      <a:lt1>
        <a:srgbClr val="FFFFFF"/>
      </a:lt1>
      <a:dk2>
        <a:srgbClr val="FF6B03"/>
      </a:dk2>
      <a:lt2>
        <a:srgbClr val="073763"/>
      </a:lt2>
      <a:accent1>
        <a:srgbClr val="9FC5E8"/>
      </a:accent1>
      <a:accent2>
        <a:srgbClr val="F9CB9C"/>
      </a:accent2>
      <a:accent3>
        <a:srgbClr val="CFE2F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1813</Words>
  <Application>Microsoft Office PowerPoint</Application>
  <PresentationFormat>사용자 지정</PresentationFormat>
  <Paragraphs>662</Paragraphs>
  <Slides>61</Slides>
  <Notes>33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61</vt:i4>
      </vt:variant>
    </vt:vector>
  </HeadingPairs>
  <TitlesOfParts>
    <vt:vector size="63" baseType="lpstr">
      <vt:lpstr>Simple Business Meeting by Slidesgo</vt:lpstr>
      <vt:lpstr>Office 테마</vt:lpstr>
      <vt:lpstr>슬라이드 1</vt:lpstr>
      <vt:lpstr>01</vt:lpstr>
      <vt:lpstr>프로젝트 소개</vt:lpstr>
      <vt:lpstr>슬라이드 4</vt:lpstr>
      <vt:lpstr>팀 목표</vt:lpstr>
      <vt:lpstr>슬라이드 6</vt:lpstr>
      <vt:lpstr>기능 및 시연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아키텍쳐</vt:lpstr>
      <vt:lpstr>슬라이드 21</vt:lpstr>
      <vt:lpstr>개인 역할 설명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협업</vt:lpstr>
      <vt:lpstr>슬라이드 58</vt:lpstr>
      <vt:lpstr>슬라이드 59</vt:lpstr>
      <vt:lpstr>슬라이드 60</vt:lpstr>
      <vt:lpstr>슬라이드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임영수</cp:lastModifiedBy>
  <cp:revision>2</cp:revision>
  <dcterms:created xsi:type="dcterms:W3CDTF">2020-12-25T16:39:05Z</dcterms:created>
  <dcterms:modified xsi:type="dcterms:W3CDTF">2021-02-06T15:05:54Z</dcterms:modified>
</cp:coreProperties>
</file>